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7" r:id="rId9"/>
    <p:sldId id="263" r:id="rId10"/>
    <p:sldId id="261" r:id="rId11"/>
    <p:sldId id="268" r:id="rId12"/>
    <p:sldId id="26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a Comsa" initials="AC" lastIdx="2" clrIdx="0">
    <p:extLst>
      <p:ext uri="{19B8F6BF-5375-455C-9EA6-DF929625EA0E}">
        <p15:presenceInfo xmlns:p15="http://schemas.microsoft.com/office/powerpoint/2012/main" userId="2c83a65612154e5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D8D760-1E94-4C7F-B7E6-D295716BCFCD}" v="1" dt="2022-11-24T10:28:27.385"/>
    <p1510:client id="{49C7E523-9EC1-44B7-B9AB-D98193B9B650}" v="68" dt="2022-05-23T08:12:33.767"/>
    <p1510:client id="{B1EE65EB-76BB-4893-805C-7F5E1ADD9BDC}" v="2381" dt="2022-05-22T17:19:39.073"/>
    <p1510:client id="{BC492D50-56AC-4F15-9D26-47620FBC9A87}" v="142" dt="2022-05-21T14:55:36.6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59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lie indreica" userId="7163928ef1b334ec" providerId="Windows Live" clId="Web-{BC492D50-56AC-4F15-9D26-47620FBC9A87}"/>
    <pc:docChg chg="modSld">
      <pc:chgData name="ilie indreica" userId="7163928ef1b334ec" providerId="Windows Live" clId="Web-{BC492D50-56AC-4F15-9D26-47620FBC9A87}" dt="2022-05-21T14:55:36.680" v="79" actId="20577"/>
      <pc:docMkLst>
        <pc:docMk/>
      </pc:docMkLst>
      <pc:sldChg chg="addSp modSp">
        <pc:chgData name="ilie indreica" userId="7163928ef1b334ec" providerId="Windows Live" clId="Web-{BC492D50-56AC-4F15-9D26-47620FBC9A87}" dt="2022-05-21T14:40:01.391" v="56" actId="14100"/>
        <pc:sldMkLst>
          <pc:docMk/>
          <pc:sldMk cId="3228127365" sldId="256"/>
        </pc:sldMkLst>
        <pc:spChg chg="add mod">
          <ac:chgData name="ilie indreica" userId="7163928ef1b334ec" providerId="Windows Live" clId="Web-{BC492D50-56AC-4F15-9D26-47620FBC9A87}" dt="2022-05-21T14:40:01.391" v="56" actId="14100"/>
          <ac:spMkLst>
            <pc:docMk/>
            <pc:sldMk cId="3228127365" sldId="256"/>
            <ac:spMk id="3" creationId="{4AA6A758-C341-6DBC-8379-DBF2F24005F9}"/>
          </ac:spMkLst>
        </pc:spChg>
      </pc:sldChg>
      <pc:sldChg chg="addSp modSp">
        <pc:chgData name="ilie indreica" userId="7163928ef1b334ec" providerId="Windows Live" clId="Web-{BC492D50-56AC-4F15-9D26-47620FBC9A87}" dt="2022-05-21T14:55:36.680" v="79" actId="20577"/>
        <pc:sldMkLst>
          <pc:docMk/>
          <pc:sldMk cId="4200601314" sldId="257"/>
        </pc:sldMkLst>
        <pc:spChg chg="add mod">
          <ac:chgData name="ilie indreica" userId="7163928ef1b334ec" providerId="Windows Live" clId="Web-{BC492D50-56AC-4F15-9D26-47620FBC9A87}" dt="2022-05-21T14:52:04.487" v="65" actId="20577"/>
          <ac:spMkLst>
            <pc:docMk/>
            <pc:sldMk cId="4200601314" sldId="257"/>
            <ac:spMk id="3" creationId="{B19AA7EE-1A0D-71FD-4E8E-24DF43DA5422}"/>
          </ac:spMkLst>
        </pc:spChg>
        <pc:spChg chg="add mod">
          <ac:chgData name="ilie indreica" userId="7163928ef1b334ec" providerId="Windows Live" clId="Web-{BC492D50-56AC-4F15-9D26-47620FBC9A87}" dt="2022-05-21T14:55:36.680" v="79" actId="20577"/>
          <ac:spMkLst>
            <pc:docMk/>
            <pc:sldMk cId="4200601314" sldId="257"/>
            <ac:spMk id="6" creationId="{06E24442-DA80-4013-0D1E-85011C5282E8}"/>
          </ac:spMkLst>
        </pc:spChg>
      </pc:sldChg>
    </pc:docChg>
  </pc:docChgLst>
  <pc:docChgLst>
    <pc:chgData name="ilie indreica" userId="7163928ef1b334ec" providerId="Windows Live" clId="Web-{3FD8D760-1E94-4C7F-B7E6-D295716BCFCD}"/>
    <pc:docChg chg="delSld">
      <pc:chgData name="ilie indreica" userId="7163928ef1b334ec" providerId="Windows Live" clId="Web-{3FD8D760-1E94-4C7F-B7E6-D295716BCFCD}" dt="2022-11-24T10:28:27.385" v="0"/>
      <pc:docMkLst>
        <pc:docMk/>
      </pc:docMkLst>
      <pc:sldChg chg="del">
        <pc:chgData name="ilie indreica" userId="7163928ef1b334ec" providerId="Windows Live" clId="Web-{3FD8D760-1E94-4C7F-B7E6-D295716BCFCD}" dt="2022-11-24T10:28:27.385" v="0"/>
        <pc:sldMkLst>
          <pc:docMk/>
          <pc:sldMk cId="1232526785" sldId="269"/>
        </pc:sldMkLst>
      </pc:sldChg>
    </pc:docChg>
  </pc:docChgLst>
  <pc:docChgLst>
    <pc:chgData name="ilie indreica" userId="7163928ef1b334ec" providerId="Windows Live" clId="Web-{49C7E523-9EC1-44B7-B9AB-D98193B9B650}"/>
    <pc:docChg chg="addSld modSld">
      <pc:chgData name="ilie indreica" userId="7163928ef1b334ec" providerId="Windows Live" clId="Web-{49C7E523-9EC1-44B7-B9AB-D98193B9B650}" dt="2022-05-23T08:12:33.767" v="33"/>
      <pc:docMkLst>
        <pc:docMk/>
      </pc:docMkLst>
      <pc:sldChg chg="addSp modSp">
        <pc:chgData name="ilie indreica" userId="7163928ef1b334ec" providerId="Windows Live" clId="Web-{49C7E523-9EC1-44B7-B9AB-D98193B9B650}" dt="2022-05-23T07:17:45.417" v="32" actId="14100"/>
        <pc:sldMkLst>
          <pc:docMk/>
          <pc:sldMk cId="3228127365" sldId="256"/>
        </pc:sldMkLst>
        <pc:spChg chg="add mod">
          <ac:chgData name="ilie indreica" userId="7163928ef1b334ec" providerId="Windows Live" clId="Web-{49C7E523-9EC1-44B7-B9AB-D98193B9B650}" dt="2022-05-23T07:17:45.417" v="32" actId="14100"/>
          <ac:spMkLst>
            <pc:docMk/>
            <pc:sldMk cId="3228127365" sldId="256"/>
            <ac:spMk id="4" creationId="{4F8F95FB-E588-CAFF-AA6A-EF5AD15C5B5A}"/>
          </ac:spMkLst>
        </pc:spChg>
      </pc:sldChg>
      <pc:sldChg chg="modSp">
        <pc:chgData name="ilie indreica" userId="7163928ef1b334ec" providerId="Windows Live" clId="Web-{49C7E523-9EC1-44B7-B9AB-D98193B9B650}" dt="2022-05-23T06:50:11.721" v="5" actId="20577"/>
        <pc:sldMkLst>
          <pc:docMk/>
          <pc:sldMk cId="3266595708" sldId="260"/>
        </pc:sldMkLst>
        <pc:spChg chg="mod">
          <ac:chgData name="ilie indreica" userId="7163928ef1b334ec" providerId="Windows Live" clId="Web-{49C7E523-9EC1-44B7-B9AB-D98193B9B650}" dt="2022-05-23T06:50:11.721" v="5" actId="20577"/>
          <ac:spMkLst>
            <pc:docMk/>
            <pc:sldMk cId="3266595708" sldId="260"/>
            <ac:spMk id="4" creationId="{BEC67EB6-D490-0EC7-B763-1BB3E4B9D843}"/>
          </ac:spMkLst>
        </pc:spChg>
      </pc:sldChg>
      <pc:sldChg chg="modSp">
        <pc:chgData name="ilie indreica" userId="7163928ef1b334ec" providerId="Windows Live" clId="Web-{49C7E523-9EC1-44B7-B9AB-D98193B9B650}" dt="2022-05-23T06:49:31.282" v="3" actId="20577"/>
        <pc:sldMkLst>
          <pc:docMk/>
          <pc:sldMk cId="2104626780" sldId="265"/>
        </pc:sldMkLst>
        <pc:spChg chg="mod">
          <ac:chgData name="ilie indreica" userId="7163928ef1b334ec" providerId="Windows Live" clId="Web-{49C7E523-9EC1-44B7-B9AB-D98193B9B650}" dt="2022-05-23T06:49:31.282" v="3" actId="20577"/>
          <ac:spMkLst>
            <pc:docMk/>
            <pc:sldMk cId="2104626780" sldId="265"/>
            <ac:spMk id="8" creationId="{39C40830-69C6-5843-25E7-721C11713184}"/>
          </ac:spMkLst>
        </pc:spChg>
        <pc:spChg chg="mod">
          <ac:chgData name="ilie indreica" userId="7163928ef1b334ec" providerId="Windows Live" clId="Web-{49C7E523-9EC1-44B7-B9AB-D98193B9B650}" dt="2022-05-23T06:49:28.204" v="2" actId="20577"/>
          <ac:spMkLst>
            <pc:docMk/>
            <pc:sldMk cId="2104626780" sldId="265"/>
            <ac:spMk id="9" creationId="{277989B4-612A-2AC6-FDF3-0684852EDFF2}"/>
          </ac:spMkLst>
        </pc:spChg>
      </pc:sldChg>
      <pc:sldChg chg="modSp">
        <pc:chgData name="ilie indreica" userId="7163928ef1b334ec" providerId="Windows Live" clId="Web-{49C7E523-9EC1-44B7-B9AB-D98193B9B650}" dt="2022-05-23T06:51:18.613" v="8" actId="20577"/>
        <pc:sldMkLst>
          <pc:docMk/>
          <pc:sldMk cId="3350978814" sldId="267"/>
        </pc:sldMkLst>
        <pc:spChg chg="mod">
          <ac:chgData name="ilie indreica" userId="7163928ef1b334ec" providerId="Windows Live" clId="Web-{49C7E523-9EC1-44B7-B9AB-D98193B9B650}" dt="2022-05-23T06:51:18.613" v="8" actId="20577"/>
          <ac:spMkLst>
            <pc:docMk/>
            <pc:sldMk cId="3350978814" sldId="267"/>
            <ac:spMk id="5" creationId="{E4E68001-55A2-96CC-4C0A-5F4C4F3EEC41}"/>
          </ac:spMkLst>
        </pc:spChg>
      </pc:sldChg>
      <pc:sldChg chg="new">
        <pc:chgData name="ilie indreica" userId="7163928ef1b334ec" providerId="Windows Live" clId="Web-{49C7E523-9EC1-44B7-B9AB-D98193B9B650}" dt="2022-05-23T08:12:33.767" v="33"/>
        <pc:sldMkLst>
          <pc:docMk/>
          <pc:sldMk cId="1232526785" sldId="269"/>
        </pc:sldMkLst>
      </pc:sldChg>
    </pc:docChg>
  </pc:docChgLst>
  <pc:docChgLst>
    <pc:chgData name="ilie indreica" userId="7163928ef1b334ec" providerId="Windows Live" clId="Web-{B1EE65EB-76BB-4893-805C-7F5E1ADD9BDC}"/>
    <pc:docChg chg="addSld delSld modSld sldOrd">
      <pc:chgData name="ilie indreica" userId="7163928ef1b334ec" providerId="Windows Live" clId="Web-{B1EE65EB-76BB-4893-805C-7F5E1ADD9BDC}" dt="2022-05-22T17:19:39.073" v="1455" actId="14100"/>
      <pc:docMkLst>
        <pc:docMk/>
      </pc:docMkLst>
      <pc:sldChg chg="addSp delSp modSp">
        <pc:chgData name="ilie indreica" userId="7163928ef1b334ec" providerId="Windows Live" clId="Web-{B1EE65EB-76BB-4893-805C-7F5E1ADD9BDC}" dt="2022-05-22T16:30:27.352" v="1136" actId="20577"/>
        <pc:sldMkLst>
          <pc:docMk/>
          <pc:sldMk cId="3266595708" sldId="260"/>
        </pc:sldMkLst>
        <pc:spChg chg="del mod">
          <ac:chgData name="ilie indreica" userId="7163928ef1b334ec" providerId="Windows Live" clId="Web-{B1EE65EB-76BB-4893-805C-7F5E1ADD9BDC}" dt="2022-05-22T15:08:05.328" v="357"/>
          <ac:spMkLst>
            <pc:docMk/>
            <pc:sldMk cId="3266595708" sldId="260"/>
            <ac:spMk id="3" creationId="{49A21635-378F-AD9F-19E7-79357AC21F9E}"/>
          </ac:spMkLst>
        </pc:spChg>
        <pc:spChg chg="add mod">
          <ac:chgData name="ilie indreica" userId="7163928ef1b334ec" providerId="Windows Live" clId="Web-{B1EE65EB-76BB-4893-805C-7F5E1ADD9BDC}" dt="2022-05-22T16:30:27.352" v="1136" actId="20577"/>
          <ac:spMkLst>
            <pc:docMk/>
            <pc:sldMk cId="3266595708" sldId="260"/>
            <ac:spMk id="4" creationId="{BEC67EB6-D490-0EC7-B763-1BB3E4B9D843}"/>
          </ac:spMkLst>
        </pc:spChg>
        <pc:spChg chg="add del mod">
          <ac:chgData name="ilie indreica" userId="7163928ef1b334ec" providerId="Windows Live" clId="Web-{B1EE65EB-76BB-4893-805C-7F5E1ADD9BDC}" dt="2022-05-22T15:08:08.391" v="358"/>
          <ac:spMkLst>
            <pc:docMk/>
            <pc:sldMk cId="3266595708" sldId="260"/>
            <ac:spMk id="7" creationId="{E9CC5D73-70D7-75DC-4A62-29A037522DE6}"/>
          </ac:spMkLst>
        </pc:spChg>
      </pc:sldChg>
      <pc:sldChg chg="addSp delSp modSp">
        <pc:chgData name="ilie indreica" userId="7163928ef1b334ec" providerId="Windows Live" clId="Web-{B1EE65EB-76BB-4893-805C-7F5E1ADD9BDC}" dt="2022-05-22T16:58:09.866" v="1415" actId="14100"/>
        <pc:sldMkLst>
          <pc:docMk/>
          <pc:sldMk cId="2838108474" sldId="261"/>
        </pc:sldMkLst>
        <pc:picChg chg="add mod modCrop">
          <ac:chgData name="ilie indreica" userId="7163928ef1b334ec" providerId="Windows Live" clId="Web-{B1EE65EB-76BB-4893-805C-7F5E1ADD9BDC}" dt="2022-05-22T16:58:09.866" v="1415" actId="14100"/>
          <ac:picMkLst>
            <pc:docMk/>
            <pc:sldMk cId="2838108474" sldId="261"/>
            <ac:picMk id="3" creationId="{CEBAE675-EF91-E3E7-CA78-3D63C3762D18}"/>
          </ac:picMkLst>
        </pc:picChg>
        <pc:picChg chg="add mod modCrop">
          <ac:chgData name="ilie indreica" userId="7163928ef1b334ec" providerId="Windows Live" clId="Web-{B1EE65EB-76BB-4893-805C-7F5E1ADD9BDC}" dt="2022-05-22T16:58:05.804" v="1414" actId="14100"/>
          <ac:picMkLst>
            <pc:docMk/>
            <pc:sldMk cId="2838108474" sldId="261"/>
            <ac:picMk id="4" creationId="{04E97287-73FC-B607-E505-0C5F88DEC42F}"/>
          </ac:picMkLst>
        </pc:picChg>
        <pc:picChg chg="add mod modCrop">
          <ac:chgData name="ilie indreica" userId="7163928ef1b334ec" providerId="Windows Live" clId="Web-{B1EE65EB-76BB-4893-805C-7F5E1ADD9BDC}" dt="2022-05-22T16:57:57.085" v="1412" actId="14100"/>
          <ac:picMkLst>
            <pc:docMk/>
            <pc:sldMk cId="2838108474" sldId="261"/>
            <ac:picMk id="5" creationId="{B1ABFF8B-319D-D29D-4406-7AA1039F02D0}"/>
          </ac:picMkLst>
        </pc:picChg>
        <pc:picChg chg="del">
          <ac:chgData name="ilie indreica" userId="7163928ef1b334ec" providerId="Windows Live" clId="Web-{B1EE65EB-76BB-4893-805C-7F5E1ADD9BDC}" dt="2022-05-22T16:44:05.250" v="1288"/>
          <ac:picMkLst>
            <pc:docMk/>
            <pc:sldMk cId="2838108474" sldId="261"/>
            <ac:picMk id="8" creationId="{128EE6E2-3608-A829-A87B-3BB9F822B1BF}"/>
          </ac:picMkLst>
        </pc:picChg>
        <pc:picChg chg="add mod">
          <ac:chgData name="ilie indreica" userId="7163928ef1b334ec" providerId="Windows Live" clId="Web-{B1EE65EB-76BB-4893-805C-7F5E1ADD9BDC}" dt="2022-05-22T16:58:00.929" v="1413" actId="14100"/>
          <ac:picMkLst>
            <pc:docMk/>
            <pc:sldMk cId="2838108474" sldId="261"/>
            <ac:picMk id="9" creationId="{9416F4E7-88EA-E351-5B61-EEDDAA9AC87B}"/>
          </ac:picMkLst>
        </pc:picChg>
        <pc:picChg chg="del">
          <ac:chgData name="ilie indreica" userId="7163928ef1b334ec" providerId="Windows Live" clId="Web-{B1EE65EB-76BB-4893-805C-7F5E1ADD9BDC}" dt="2022-05-22T16:44:05.797" v="1289"/>
          <ac:picMkLst>
            <pc:docMk/>
            <pc:sldMk cId="2838108474" sldId="261"/>
            <ac:picMk id="14" creationId="{0F8E41B0-4035-73F5-CBA7-3EE04F4F2315}"/>
          </ac:picMkLst>
        </pc:picChg>
      </pc:sldChg>
      <pc:sldChg chg="addSp delSp modSp">
        <pc:chgData name="ilie indreica" userId="7163928ef1b334ec" providerId="Windows Live" clId="Web-{B1EE65EB-76BB-4893-805C-7F5E1ADD9BDC}" dt="2022-05-22T17:19:39.073" v="1455" actId="14100"/>
        <pc:sldMkLst>
          <pc:docMk/>
          <pc:sldMk cId="3510436202" sldId="262"/>
        </pc:sldMkLst>
        <pc:spChg chg="add del">
          <ac:chgData name="ilie indreica" userId="7163928ef1b334ec" providerId="Windows Live" clId="Web-{B1EE65EB-76BB-4893-805C-7F5E1ADD9BDC}" dt="2022-05-22T16:53:37.125" v="1387"/>
          <ac:spMkLst>
            <pc:docMk/>
            <pc:sldMk cId="3510436202" sldId="262"/>
            <ac:spMk id="2" creationId="{2414F47F-D8C7-A561-3E3C-6E0565E608E0}"/>
          </ac:spMkLst>
        </pc:spChg>
        <pc:spChg chg="add del mod">
          <ac:chgData name="ilie indreica" userId="7163928ef1b334ec" providerId="Windows Live" clId="Web-{B1EE65EB-76BB-4893-805C-7F5E1ADD9BDC}" dt="2022-05-22T16:53:37.125" v="1387"/>
          <ac:spMkLst>
            <pc:docMk/>
            <pc:sldMk cId="3510436202" sldId="262"/>
            <ac:spMk id="4" creationId="{F3169ACD-0F28-742E-0852-36316BC47C89}"/>
          </ac:spMkLst>
        </pc:spChg>
        <pc:picChg chg="add mod modCrop">
          <ac:chgData name="ilie indreica" userId="7163928ef1b334ec" providerId="Windows Live" clId="Web-{B1EE65EB-76BB-4893-805C-7F5E1ADD9BDC}" dt="2022-05-22T17:10:59.231" v="1442" actId="14100"/>
          <ac:picMkLst>
            <pc:docMk/>
            <pc:sldMk cId="3510436202" sldId="262"/>
            <ac:picMk id="5" creationId="{E9A1DF2C-7953-34B2-1352-F5E148EF0506}"/>
          </ac:picMkLst>
        </pc:picChg>
        <pc:picChg chg="del">
          <ac:chgData name="ilie indreica" userId="7163928ef1b334ec" providerId="Windows Live" clId="Web-{B1EE65EB-76BB-4893-805C-7F5E1ADD9BDC}" dt="2022-05-22T16:44:07.265" v="1290"/>
          <ac:picMkLst>
            <pc:docMk/>
            <pc:sldMk cId="3510436202" sldId="262"/>
            <ac:picMk id="6" creationId="{9B801031-038C-220C-707A-D127D9F4B9F9}"/>
          </ac:picMkLst>
        </pc:picChg>
        <pc:picChg chg="add mod modCrop">
          <ac:chgData name="ilie indreica" userId="7163928ef1b334ec" providerId="Windows Live" clId="Web-{B1EE65EB-76BB-4893-805C-7F5E1ADD9BDC}" dt="2022-05-22T17:17:49.805" v="1447" actId="14100"/>
          <ac:picMkLst>
            <pc:docMk/>
            <pc:sldMk cId="3510436202" sldId="262"/>
            <ac:picMk id="7" creationId="{57E4A705-6128-EAA1-1648-71CD8A2D1931}"/>
          </ac:picMkLst>
        </pc:picChg>
        <pc:picChg chg="add mod modCrop">
          <ac:chgData name="ilie indreica" userId="7163928ef1b334ec" providerId="Windows Live" clId="Web-{B1EE65EB-76BB-4893-805C-7F5E1ADD9BDC}" dt="2022-05-22T17:19:39.073" v="1455" actId="14100"/>
          <ac:picMkLst>
            <pc:docMk/>
            <pc:sldMk cId="3510436202" sldId="262"/>
            <ac:picMk id="9" creationId="{E0A4CB05-F8B5-3456-6C5F-FFA66042BAEC}"/>
          </ac:picMkLst>
        </pc:picChg>
        <pc:picChg chg="del">
          <ac:chgData name="ilie indreica" userId="7163928ef1b334ec" providerId="Windows Live" clId="Web-{B1EE65EB-76BB-4893-805C-7F5E1ADD9BDC}" dt="2022-05-22T16:44:07.672" v="1291"/>
          <ac:picMkLst>
            <pc:docMk/>
            <pc:sldMk cId="3510436202" sldId="262"/>
            <ac:picMk id="10" creationId="{EDC6E5FB-2584-2632-2A7C-ABDA0C6058CC}"/>
          </ac:picMkLst>
        </pc:picChg>
        <pc:picChg chg="add mod">
          <ac:chgData name="ilie indreica" userId="7163928ef1b334ec" providerId="Windows Live" clId="Web-{B1EE65EB-76BB-4893-805C-7F5E1ADD9BDC}" dt="2022-05-22T17:10:56.356" v="1441" actId="14100"/>
          <ac:picMkLst>
            <pc:docMk/>
            <pc:sldMk cId="3510436202" sldId="262"/>
            <ac:picMk id="12" creationId="{78C0FAB7-3BE4-A3A8-4B8E-2EC3867BE010}"/>
          </ac:picMkLst>
        </pc:picChg>
        <pc:picChg chg="add del mod">
          <ac:chgData name="ilie indreica" userId="7163928ef1b334ec" providerId="Windows Live" clId="Web-{B1EE65EB-76BB-4893-805C-7F5E1ADD9BDC}" dt="2022-05-22T17:18:46.509" v="1450"/>
          <ac:picMkLst>
            <pc:docMk/>
            <pc:sldMk cId="3510436202" sldId="262"/>
            <ac:picMk id="13" creationId="{1A08968F-A61A-7BB9-00D2-88F66B5A251C}"/>
          </ac:picMkLst>
        </pc:picChg>
      </pc:sldChg>
      <pc:sldChg chg="addSp delSp modSp">
        <pc:chgData name="ilie indreica" userId="7163928ef1b334ec" providerId="Windows Live" clId="Web-{B1EE65EB-76BB-4893-805C-7F5E1ADD9BDC}" dt="2022-05-22T16:51:26.121" v="1332" actId="14100"/>
        <pc:sldMkLst>
          <pc:docMk/>
          <pc:sldMk cId="3638239849" sldId="263"/>
        </pc:sldMkLst>
        <pc:spChg chg="add del mod">
          <ac:chgData name="ilie indreica" userId="7163928ef1b334ec" providerId="Windows Live" clId="Web-{B1EE65EB-76BB-4893-805C-7F5E1ADD9BDC}" dt="2022-05-22T16:43:38.202" v="1285"/>
          <ac:spMkLst>
            <pc:docMk/>
            <pc:sldMk cId="3638239849" sldId="263"/>
            <ac:spMk id="2" creationId="{2414F47F-D8C7-A561-3E3C-6E0565E608E0}"/>
          </ac:spMkLst>
        </pc:spChg>
        <pc:spChg chg="add del mod">
          <ac:chgData name="ilie indreica" userId="7163928ef1b334ec" providerId="Windows Live" clId="Web-{B1EE65EB-76BB-4893-805C-7F5E1ADD9BDC}" dt="2022-05-22T16:43:38.202" v="1285"/>
          <ac:spMkLst>
            <pc:docMk/>
            <pc:sldMk cId="3638239849" sldId="263"/>
            <ac:spMk id="4" creationId="{65F8E620-1FD4-D375-035E-4BE7958EA1A8}"/>
          </ac:spMkLst>
        </pc:spChg>
        <pc:spChg chg="mod">
          <ac:chgData name="ilie indreica" userId="7163928ef1b334ec" providerId="Windows Live" clId="Web-{B1EE65EB-76BB-4893-805C-7F5E1ADD9BDC}" dt="2022-05-22T16:48:13.991" v="1320" actId="1076"/>
          <ac:spMkLst>
            <pc:docMk/>
            <pc:sldMk cId="3638239849" sldId="263"/>
            <ac:spMk id="14" creationId="{8720814B-B518-3DD4-144F-40715348D797}"/>
          </ac:spMkLst>
        </pc:spChg>
        <pc:picChg chg="del">
          <ac:chgData name="ilie indreica" userId="7163928ef1b334ec" providerId="Windows Live" clId="Web-{B1EE65EB-76BB-4893-805C-7F5E1ADD9BDC}" dt="2022-05-22T16:44:02.640" v="1286"/>
          <ac:picMkLst>
            <pc:docMk/>
            <pc:sldMk cId="3638239849" sldId="263"/>
            <ac:picMk id="5" creationId="{417D0F2F-5ED5-0F08-9FDF-85877A903625}"/>
          </ac:picMkLst>
        </pc:picChg>
        <pc:picChg chg="add del mod modCrop">
          <ac:chgData name="ilie indreica" userId="7163928ef1b334ec" providerId="Windows Live" clId="Web-{B1EE65EB-76BB-4893-805C-7F5E1ADD9BDC}" dt="2022-05-22T16:45:33.127" v="1298"/>
          <ac:picMkLst>
            <pc:docMk/>
            <pc:sldMk cId="3638239849" sldId="263"/>
            <ac:picMk id="7" creationId="{7BD413DD-DA1E-92A8-F7E3-5F238035C65D}"/>
          </ac:picMkLst>
        </pc:picChg>
        <pc:picChg chg="add mod modCrop">
          <ac:chgData name="ilie indreica" userId="7163928ef1b334ec" providerId="Windows Live" clId="Web-{B1EE65EB-76BB-4893-805C-7F5E1ADD9BDC}" dt="2022-05-22T16:48:10.850" v="1319" actId="1076"/>
          <ac:picMkLst>
            <pc:docMk/>
            <pc:sldMk cId="3638239849" sldId="263"/>
            <ac:picMk id="8" creationId="{68A0E8C7-5EF8-50CF-B23E-C0DF7F523563}"/>
          </ac:picMkLst>
        </pc:picChg>
        <pc:picChg chg="add mod modCrop">
          <ac:chgData name="ilie indreica" userId="7163928ef1b334ec" providerId="Windows Live" clId="Web-{B1EE65EB-76BB-4893-805C-7F5E1ADD9BDC}" dt="2022-05-22T16:48:00.256" v="1317" actId="1076"/>
          <ac:picMkLst>
            <pc:docMk/>
            <pc:sldMk cId="3638239849" sldId="263"/>
            <ac:picMk id="9" creationId="{A7661D20-73F2-5C80-36ED-365B52FA0499}"/>
          </ac:picMkLst>
        </pc:picChg>
        <pc:picChg chg="add mod modCrop">
          <ac:chgData name="ilie indreica" userId="7163928ef1b334ec" providerId="Windows Live" clId="Web-{B1EE65EB-76BB-4893-805C-7F5E1ADD9BDC}" dt="2022-05-22T16:50:15.291" v="1327" actId="14100"/>
          <ac:picMkLst>
            <pc:docMk/>
            <pc:sldMk cId="3638239849" sldId="263"/>
            <ac:picMk id="10" creationId="{B6B06B18-AA80-819F-390A-8E13B82906F6}"/>
          </ac:picMkLst>
        </pc:picChg>
        <pc:picChg chg="add mod modCrop">
          <ac:chgData name="ilie indreica" userId="7163928ef1b334ec" providerId="Windows Live" clId="Web-{B1EE65EB-76BB-4893-805C-7F5E1ADD9BDC}" dt="2022-05-22T16:51:26.121" v="1332" actId="14100"/>
          <ac:picMkLst>
            <pc:docMk/>
            <pc:sldMk cId="3638239849" sldId="263"/>
            <ac:picMk id="11" creationId="{7D5A731E-17E4-8D6F-34EF-E185E60024B5}"/>
          </ac:picMkLst>
        </pc:picChg>
        <pc:picChg chg="del">
          <ac:chgData name="ilie indreica" userId="7163928ef1b334ec" providerId="Windows Live" clId="Web-{B1EE65EB-76BB-4893-805C-7F5E1ADD9BDC}" dt="2022-05-22T16:44:03.609" v="1287"/>
          <ac:picMkLst>
            <pc:docMk/>
            <pc:sldMk cId="3638239849" sldId="263"/>
            <ac:picMk id="13" creationId="{751E06C1-0C24-5F4C-8687-280039A9E4AC}"/>
          </ac:picMkLst>
        </pc:picChg>
      </pc:sldChg>
      <pc:sldChg chg="delSp add del">
        <pc:chgData name="ilie indreica" userId="7163928ef1b334ec" providerId="Windows Live" clId="Web-{B1EE65EB-76BB-4893-805C-7F5E1ADD9BDC}" dt="2022-05-22T16:53:41.953" v="1389"/>
        <pc:sldMkLst>
          <pc:docMk/>
          <pc:sldMk cId="2684131970" sldId="264"/>
        </pc:sldMkLst>
        <pc:picChg chg="del">
          <ac:chgData name="ilie indreica" userId="7163928ef1b334ec" providerId="Windows Live" clId="Web-{B1EE65EB-76BB-4893-805C-7F5E1ADD9BDC}" dt="2022-05-22T16:44:09.375" v="1292"/>
          <ac:picMkLst>
            <pc:docMk/>
            <pc:sldMk cId="2684131970" sldId="264"/>
            <ac:picMk id="4" creationId="{9E80B2E0-4414-288E-52AF-40118A59E750}"/>
          </ac:picMkLst>
        </pc:picChg>
        <pc:picChg chg="del">
          <ac:chgData name="ilie indreica" userId="7163928ef1b334ec" providerId="Windows Live" clId="Web-{B1EE65EB-76BB-4893-805C-7F5E1ADD9BDC}" dt="2022-05-22T16:44:11.203" v="1293"/>
          <ac:picMkLst>
            <pc:docMk/>
            <pc:sldMk cId="2684131970" sldId="264"/>
            <ac:picMk id="9" creationId="{5B634C3F-A092-3BA6-22C3-6FC972833043}"/>
          </ac:picMkLst>
        </pc:picChg>
      </pc:sldChg>
      <pc:sldChg chg="addSp delSp modSp add replId">
        <pc:chgData name="ilie indreica" userId="7163928ef1b334ec" providerId="Windows Live" clId="Web-{B1EE65EB-76BB-4893-805C-7F5E1ADD9BDC}" dt="2022-05-22T15:39:42.911" v="743" actId="20577"/>
        <pc:sldMkLst>
          <pc:docMk/>
          <pc:sldMk cId="2104626780" sldId="265"/>
        </pc:sldMkLst>
        <pc:spChg chg="mod">
          <ac:chgData name="ilie indreica" userId="7163928ef1b334ec" providerId="Windows Live" clId="Web-{B1EE65EB-76BB-4893-805C-7F5E1ADD9BDC}" dt="2022-05-22T15:18:49.049" v="579" actId="14100"/>
          <ac:spMkLst>
            <pc:docMk/>
            <pc:sldMk cId="2104626780" sldId="265"/>
            <ac:spMk id="2" creationId="{1A16CDCE-3435-D9EA-EDAB-695404965959}"/>
          </ac:spMkLst>
        </pc:spChg>
        <pc:spChg chg="del">
          <ac:chgData name="ilie indreica" userId="7163928ef1b334ec" providerId="Windows Live" clId="Web-{B1EE65EB-76BB-4893-805C-7F5E1ADD9BDC}" dt="2022-05-22T14:51:38.942" v="36"/>
          <ac:spMkLst>
            <pc:docMk/>
            <pc:sldMk cId="2104626780" sldId="265"/>
            <ac:spMk id="3" creationId="{49A21635-378F-AD9F-19E7-79357AC21F9E}"/>
          </ac:spMkLst>
        </pc:spChg>
        <pc:spChg chg="del mod">
          <ac:chgData name="ilie indreica" userId="7163928ef1b334ec" providerId="Windows Live" clId="Web-{B1EE65EB-76BB-4893-805C-7F5E1ADD9BDC}" dt="2022-05-22T14:51:43.130" v="38"/>
          <ac:spMkLst>
            <pc:docMk/>
            <pc:sldMk cId="2104626780" sldId="265"/>
            <ac:spMk id="4" creationId="{BEC67EB6-D490-0EC7-B763-1BB3E4B9D843}"/>
          </ac:spMkLst>
        </pc:spChg>
        <pc:spChg chg="add del mod">
          <ac:chgData name="ilie indreica" userId="7163928ef1b334ec" providerId="Windows Live" clId="Web-{B1EE65EB-76BB-4893-805C-7F5E1ADD9BDC}" dt="2022-05-22T14:51:49.458" v="40"/>
          <ac:spMkLst>
            <pc:docMk/>
            <pc:sldMk cId="2104626780" sldId="265"/>
            <ac:spMk id="7" creationId="{F3022743-D335-A56C-02EA-7CC16BCA14F3}"/>
          </ac:spMkLst>
        </pc:spChg>
        <pc:spChg chg="add mod">
          <ac:chgData name="ilie indreica" userId="7163928ef1b334ec" providerId="Windows Live" clId="Web-{B1EE65EB-76BB-4893-805C-7F5E1ADD9BDC}" dt="2022-05-22T15:12:18.351" v="451" actId="14100"/>
          <ac:spMkLst>
            <pc:docMk/>
            <pc:sldMk cId="2104626780" sldId="265"/>
            <ac:spMk id="8" creationId="{39C40830-69C6-5843-25E7-721C11713184}"/>
          </ac:spMkLst>
        </pc:spChg>
        <pc:spChg chg="add mod">
          <ac:chgData name="ilie indreica" userId="7163928ef1b334ec" providerId="Windows Live" clId="Web-{B1EE65EB-76BB-4893-805C-7F5E1ADD9BDC}" dt="2022-05-22T15:39:42.911" v="743" actId="20577"/>
          <ac:spMkLst>
            <pc:docMk/>
            <pc:sldMk cId="2104626780" sldId="265"/>
            <ac:spMk id="9" creationId="{277989B4-612A-2AC6-FDF3-0684852EDFF2}"/>
          </ac:spMkLst>
        </pc:spChg>
        <pc:spChg chg="add del mod">
          <ac:chgData name="ilie indreica" userId="7163928ef1b334ec" providerId="Windows Live" clId="Web-{B1EE65EB-76BB-4893-805C-7F5E1ADD9BDC}" dt="2022-05-22T15:32:13.117" v="627"/>
          <ac:spMkLst>
            <pc:docMk/>
            <pc:sldMk cId="2104626780" sldId="265"/>
            <ac:spMk id="11" creationId="{0058D051-8381-796E-0902-21B902277D53}"/>
          </ac:spMkLst>
        </pc:spChg>
        <pc:spChg chg="add mod">
          <ac:chgData name="ilie indreica" userId="7163928ef1b334ec" providerId="Windows Live" clId="Web-{B1EE65EB-76BB-4893-805C-7F5E1ADD9BDC}" dt="2022-05-22T15:36:12.717" v="664" actId="1076"/>
          <ac:spMkLst>
            <pc:docMk/>
            <pc:sldMk cId="2104626780" sldId="265"/>
            <ac:spMk id="13" creationId="{AE25A3F8-6070-2542-0776-2C2986937DA4}"/>
          </ac:spMkLst>
        </pc:spChg>
        <pc:spChg chg="add mod">
          <ac:chgData name="ilie indreica" userId="7163928ef1b334ec" providerId="Windows Live" clId="Web-{B1EE65EB-76BB-4893-805C-7F5E1ADD9BDC}" dt="2022-05-22T15:36:12.717" v="665" actId="1076"/>
          <ac:spMkLst>
            <pc:docMk/>
            <pc:sldMk cId="2104626780" sldId="265"/>
            <ac:spMk id="14" creationId="{9E27EA4D-C0C9-BDEE-058F-5D0830CD3A37}"/>
          </ac:spMkLst>
        </pc:spChg>
        <pc:picChg chg="del">
          <ac:chgData name="ilie indreica" userId="7163928ef1b334ec" providerId="Windows Live" clId="Web-{B1EE65EB-76BB-4893-805C-7F5E1ADD9BDC}" dt="2022-05-22T14:51:48.177" v="39"/>
          <ac:picMkLst>
            <pc:docMk/>
            <pc:sldMk cId="2104626780" sldId="265"/>
            <ac:picMk id="5" creationId="{C0F3CB8F-65C7-F84E-0777-95E6A2DAA4B4}"/>
          </ac:picMkLst>
        </pc:picChg>
        <pc:picChg chg="add del mod modCrop">
          <ac:chgData name="ilie indreica" userId="7163928ef1b334ec" providerId="Windows Live" clId="Web-{B1EE65EB-76BB-4893-805C-7F5E1ADD9BDC}" dt="2022-05-22T15:30:33.833" v="589"/>
          <ac:picMkLst>
            <pc:docMk/>
            <pc:sldMk cId="2104626780" sldId="265"/>
            <ac:picMk id="10" creationId="{B9DE5D92-E704-3D02-D46F-06793C40D087}"/>
          </ac:picMkLst>
        </pc:picChg>
        <pc:picChg chg="add mod">
          <ac:chgData name="ilie indreica" userId="7163928ef1b334ec" providerId="Windows Live" clId="Web-{B1EE65EB-76BB-4893-805C-7F5E1ADD9BDC}" dt="2022-05-22T15:36:12.702" v="663" actId="1076"/>
          <ac:picMkLst>
            <pc:docMk/>
            <pc:sldMk cId="2104626780" sldId="265"/>
            <ac:picMk id="12" creationId="{A8F99211-FC91-BB42-0E0B-4A59D490383D}"/>
          </ac:picMkLst>
        </pc:picChg>
        <pc:picChg chg="add mod">
          <ac:chgData name="ilie indreica" userId="7163928ef1b334ec" providerId="Windows Live" clId="Web-{B1EE65EB-76BB-4893-805C-7F5E1ADD9BDC}" dt="2022-05-22T15:36:12.733" v="666" actId="1076"/>
          <ac:picMkLst>
            <pc:docMk/>
            <pc:sldMk cId="2104626780" sldId="265"/>
            <ac:picMk id="15" creationId="{F0CD339F-1087-E1DE-9986-046931B618AD}"/>
          </ac:picMkLst>
        </pc:picChg>
        <pc:picChg chg="add mod">
          <ac:chgData name="ilie indreica" userId="7163928ef1b334ec" providerId="Windows Live" clId="Web-{B1EE65EB-76BB-4893-805C-7F5E1ADD9BDC}" dt="2022-05-22T15:36:12.733" v="667" actId="1076"/>
          <ac:picMkLst>
            <pc:docMk/>
            <pc:sldMk cId="2104626780" sldId="265"/>
            <ac:picMk id="16" creationId="{1052DE6F-B4E0-0254-5C5F-0E1197D39188}"/>
          </ac:picMkLst>
        </pc:picChg>
        <pc:picChg chg="add del mod">
          <ac:chgData name="ilie indreica" userId="7163928ef1b334ec" providerId="Windows Live" clId="Web-{B1EE65EB-76BB-4893-805C-7F5E1ADD9BDC}" dt="2022-05-22T15:34:37.496" v="662"/>
          <ac:picMkLst>
            <pc:docMk/>
            <pc:sldMk cId="2104626780" sldId="265"/>
            <ac:picMk id="17" creationId="{97749F77-18BF-A115-1F0A-D13CCE3F1914}"/>
          </ac:picMkLst>
        </pc:picChg>
      </pc:sldChg>
      <pc:sldChg chg="addSp delSp modSp add replId">
        <pc:chgData name="ilie indreica" userId="7163928ef1b334ec" providerId="Windows Live" clId="Web-{B1EE65EB-76BB-4893-805C-7F5E1ADD9BDC}" dt="2022-05-22T16:06:04.047" v="1034" actId="1076"/>
        <pc:sldMkLst>
          <pc:docMk/>
          <pc:sldMk cId="1771198161" sldId="266"/>
        </pc:sldMkLst>
        <pc:spChg chg="mod">
          <ac:chgData name="ilie indreica" userId="7163928ef1b334ec" providerId="Windows Live" clId="Web-{B1EE65EB-76BB-4893-805C-7F5E1ADD9BDC}" dt="2022-05-22T15:36:43.968" v="674" actId="20577"/>
          <ac:spMkLst>
            <pc:docMk/>
            <pc:sldMk cId="1771198161" sldId="266"/>
            <ac:spMk id="2" creationId="{1A16CDCE-3435-D9EA-EDAB-695404965959}"/>
          </ac:spMkLst>
        </pc:spChg>
        <pc:spChg chg="add mod">
          <ac:chgData name="ilie indreica" userId="7163928ef1b334ec" providerId="Windows Live" clId="Web-{B1EE65EB-76BB-4893-805C-7F5E1ADD9BDC}" dt="2022-05-22T15:44:48.747" v="856" actId="20577"/>
          <ac:spMkLst>
            <pc:docMk/>
            <pc:sldMk cId="1771198161" sldId="266"/>
            <ac:spMk id="3" creationId="{6B23AB92-EB26-1E14-C30D-C72A824C3BC4}"/>
          </ac:spMkLst>
        </pc:spChg>
        <pc:spChg chg="add mod">
          <ac:chgData name="ilie indreica" userId="7163928ef1b334ec" providerId="Windows Live" clId="Web-{B1EE65EB-76BB-4893-805C-7F5E1ADD9BDC}" dt="2022-05-22T15:47:28.923" v="921" actId="20577"/>
          <ac:spMkLst>
            <pc:docMk/>
            <pc:sldMk cId="1771198161" sldId="266"/>
            <ac:spMk id="4" creationId="{A82D7E33-DCD7-DFBA-A151-FEF6DBEB960C}"/>
          </ac:spMkLst>
        </pc:spChg>
        <pc:spChg chg="del">
          <ac:chgData name="ilie indreica" userId="7163928ef1b334ec" providerId="Windows Live" clId="Web-{B1EE65EB-76BB-4893-805C-7F5E1ADD9BDC}" dt="2022-05-22T15:36:46.375" v="675"/>
          <ac:spMkLst>
            <pc:docMk/>
            <pc:sldMk cId="1771198161" sldId="266"/>
            <ac:spMk id="8" creationId="{39C40830-69C6-5843-25E7-721C11713184}"/>
          </ac:spMkLst>
        </pc:spChg>
        <pc:spChg chg="del">
          <ac:chgData name="ilie indreica" userId="7163928ef1b334ec" providerId="Windows Live" clId="Web-{B1EE65EB-76BB-4893-805C-7F5E1ADD9BDC}" dt="2022-05-22T15:36:48.828" v="676"/>
          <ac:spMkLst>
            <pc:docMk/>
            <pc:sldMk cId="1771198161" sldId="266"/>
            <ac:spMk id="9" creationId="{277989B4-612A-2AC6-FDF3-0684852EDFF2}"/>
          </ac:spMkLst>
        </pc:spChg>
        <pc:spChg chg="del">
          <ac:chgData name="ilie indreica" userId="7163928ef1b334ec" providerId="Windows Live" clId="Web-{B1EE65EB-76BB-4893-805C-7F5E1ADD9BDC}" dt="2022-05-22T15:36:52.406" v="680"/>
          <ac:spMkLst>
            <pc:docMk/>
            <pc:sldMk cId="1771198161" sldId="266"/>
            <ac:spMk id="13" creationId="{AE25A3F8-6070-2542-0776-2C2986937DA4}"/>
          </ac:spMkLst>
        </pc:spChg>
        <pc:spChg chg="del">
          <ac:chgData name="ilie indreica" userId="7163928ef1b334ec" providerId="Windows Live" clId="Web-{B1EE65EB-76BB-4893-805C-7F5E1ADD9BDC}" dt="2022-05-22T15:36:52.406" v="679"/>
          <ac:spMkLst>
            <pc:docMk/>
            <pc:sldMk cId="1771198161" sldId="266"/>
            <ac:spMk id="14" creationId="{9E27EA4D-C0C9-BDEE-058F-5D0830CD3A37}"/>
          </ac:spMkLst>
        </pc:spChg>
        <pc:spChg chg="add mod">
          <ac:chgData name="ilie indreica" userId="7163928ef1b334ec" providerId="Windows Live" clId="Web-{B1EE65EB-76BB-4893-805C-7F5E1ADD9BDC}" dt="2022-05-22T16:02:36.776" v="992" actId="1076"/>
          <ac:spMkLst>
            <pc:docMk/>
            <pc:sldMk cId="1771198161" sldId="266"/>
            <ac:spMk id="21" creationId="{ABE65861-0FF2-CC05-5881-79A86A440FD7}"/>
          </ac:spMkLst>
        </pc:spChg>
        <pc:spChg chg="add del">
          <ac:chgData name="ilie indreica" userId="7163928ef1b334ec" providerId="Windows Live" clId="Web-{B1EE65EB-76BB-4893-805C-7F5E1ADD9BDC}" dt="2022-05-22T15:57:59.987" v="958"/>
          <ac:spMkLst>
            <pc:docMk/>
            <pc:sldMk cId="1771198161" sldId="266"/>
            <ac:spMk id="22" creationId="{86965B60-D020-BBAF-5651-15238B289AD2}"/>
          </ac:spMkLst>
        </pc:spChg>
        <pc:spChg chg="add mod">
          <ac:chgData name="ilie indreica" userId="7163928ef1b334ec" providerId="Windows Live" clId="Web-{B1EE65EB-76BB-4893-805C-7F5E1ADD9BDC}" dt="2022-05-22T16:02:36.792" v="993" actId="1076"/>
          <ac:spMkLst>
            <pc:docMk/>
            <pc:sldMk cId="1771198161" sldId="266"/>
            <ac:spMk id="23" creationId="{85513E12-E086-8446-1ECE-10D9C9DA9A55}"/>
          </ac:spMkLst>
        </pc:spChg>
        <pc:spChg chg="add mod">
          <ac:chgData name="ilie indreica" userId="7163928ef1b334ec" providerId="Windows Live" clId="Web-{B1EE65EB-76BB-4893-805C-7F5E1ADD9BDC}" dt="2022-05-22T16:04:51.420" v="1014" actId="1076"/>
          <ac:spMkLst>
            <pc:docMk/>
            <pc:sldMk cId="1771198161" sldId="266"/>
            <ac:spMk id="29" creationId="{6E7B42F1-DE8A-CE49-8A05-1417C6350989}"/>
          </ac:spMkLst>
        </pc:spChg>
        <pc:spChg chg="add mod">
          <ac:chgData name="ilie indreica" userId="7163928ef1b334ec" providerId="Windows Live" clId="Web-{B1EE65EB-76BB-4893-805C-7F5E1ADD9BDC}" dt="2022-05-22T16:05:23.499" v="1020" actId="1076"/>
          <ac:spMkLst>
            <pc:docMk/>
            <pc:sldMk cId="1771198161" sldId="266"/>
            <ac:spMk id="31" creationId="{4F740D45-F4DB-2BBE-462E-D3367040510F}"/>
          </ac:spMkLst>
        </pc:spChg>
        <pc:spChg chg="add mod">
          <ac:chgData name="ilie indreica" userId="7163928ef1b334ec" providerId="Windows Live" clId="Web-{B1EE65EB-76BB-4893-805C-7F5E1ADD9BDC}" dt="2022-05-22T16:05:48.672" v="1030" actId="1076"/>
          <ac:spMkLst>
            <pc:docMk/>
            <pc:sldMk cId="1771198161" sldId="266"/>
            <ac:spMk id="33" creationId="{6C6DA697-0B23-C1D4-EE2B-DCB88829E512}"/>
          </ac:spMkLst>
        </pc:spChg>
        <pc:spChg chg="add mod">
          <ac:chgData name="ilie indreica" userId="7163928ef1b334ec" providerId="Windows Live" clId="Web-{B1EE65EB-76BB-4893-805C-7F5E1ADD9BDC}" dt="2022-05-22T16:06:04.047" v="1034" actId="1076"/>
          <ac:spMkLst>
            <pc:docMk/>
            <pc:sldMk cId="1771198161" sldId="266"/>
            <ac:spMk id="34" creationId="{501FD4EB-7134-8EEB-9162-29802C1FCF6F}"/>
          </ac:spMkLst>
        </pc:spChg>
        <pc:picChg chg="add del mod">
          <ac:chgData name="ilie indreica" userId="7163928ef1b334ec" providerId="Windows Live" clId="Web-{B1EE65EB-76BB-4893-805C-7F5E1ADD9BDC}" dt="2022-05-22T15:49:53.130" v="928"/>
          <ac:picMkLst>
            <pc:docMk/>
            <pc:sldMk cId="1771198161" sldId="266"/>
            <ac:picMk id="5" creationId="{9DC99594-52A0-AE56-0639-2613ED0932DC}"/>
          </ac:picMkLst>
        </pc:picChg>
        <pc:picChg chg="add del mod">
          <ac:chgData name="ilie indreica" userId="7163928ef1b334ec" providerId="Windows Live" clId="Web-{B1EE65EB-76BB-4893-805C-7F5E1ADD9BDC}" dt="2022-05-22T15:55:20.202" v="934"/>
          <ac:picMkLst>
            <pc:docMk/>
            <pc:sldMk cId="1771198161" sldId="266"/>
            <ac:picMk id="6" creationId="{83793D83-3243-2C7A-EEE9-862AB26BCEB6}"/>
          </ac:picMkLst>
        </pc:picChg>
        <pc:picChg chg="add mod">
          <ac:chgData name="ilie indreica" userId="7163928ef1b334ec" providerId="Windows Live" clId="Web-{B1EE65EB-76BB-4893-805C-7F5E1ADD9BDC}" dt="2022-05-22T16:02:36.729" v="988" actId="1076"/>
          <ac:picMkLst>
            <pc:docMk/>
            <pc:sldMk cId="1771198161" sldId="266"/>
            <ac:picMk id="7" creationId="{790457F3-C4F3-6397-6EE8-1F4EF137C6A8}"/>
          </ac:picMkLst>
        </pc:picChg>
        <pc:picChg chg="add mod">
          <ac:chgData name="ilie indreica" userId="7163928ef1b334ec" providerId="Windows Live" clId="Web-{B1EE65EB-76BB-4893-805C-7F5E1ADD9BDC}" dt="2022-05-22T16:02:36.745" v="989" actId="1076"/>
          <ac:picMkLst>
            <pc:docMk/>
            <pc:sldMk cId="1771198161" sldId="266"/>
            <ac:picMk id="10" creationId="{FBB116A3-5258-B302-4FCF-9C265015F52B}"/>
          </ac:picMkLst>
        </pc:picChg>
        <pc:picChg chg="add mod">
          <ac:chgData name="ilie indreica" userId="7163928ef1b334ec" providerId="Windows Live" clId="Web-{B1EE65EB-76BB-4893-805C-7F5E1ADD9BDC}" dt="2022-05-22T16:02:36.745" v="990" actId="1076"/>
          <ac:picMkLst>
            <pc:docMk/>
            <pc:sldMk cId="1771198161" sldId="266"/>
            <ac:picMk id="11" creationId="{31540D76-B71C-F7EA-E374-3D026A1AED65}"/>
          </ac:picMkLst>
        </pc:picChg>
        <pc:picChg chg="del">
          <ac:chgData name="ilie indreica" userId="7163928ef1b334ec" providerId="Windows Live" clId="Web-{B1EE65EB-76BB-4893-805C-7F5E1ADD9BDC}" dt="2022-05-22T15:36:52.406" v="681"/>
          <ac:picMkLst>
            <pc:docMk/>
            <pc:sldMk cId="1771198161" sldId="266"/>
            <ac:picMk id="12" creationId="{A8F99211-FC91-BB42-0E0B-4A59D490383D}"/>
          </ac:picMkLst>
        </pc:picChg>
        <pc:picChg chg="del">
          <ac:chgData name="ilie indreica" userId="7163928ef1b334ec" providerId="Windows Live" clId="Web-{B1EE65EB-76BB-4893-805C-7F5E1ADD9BDC}" dt="2022-05-22T15:36:52.406" v="678"/>
          <ac:picMkLst>
            <pc:docMk/>
            <pc:sldMk cId="1771198161" sldId="266"/>
            <ac:picMk id="15" creationId="{F0CD339F-1087-E1DE-9986-046931B618AD}"/>
          </ac:picMkLst>
        </pc:picChg>
        <pc:picChg chg="del">
          <ac:chgData name="ilie indreica" userId="7163928ef1b334ec" providerId="Windows Live" clId="Web-{B1EE65EB-76BB-4893-805C-7F5E1ADD9BDC}" dt="2022-05-22T15:36:52.406" v="677"/>
          <ac:picMkLst>
            <pc:docMk/>
            <pc:sldMk cId="1771198161" sldId="266"/>
            <ac:picMk id="16" creationId="{1052DE6F-B4E0-0254-5C5F-0E1197D39188}"/>
          </ac:picMkLst>
        </pc:picChg>
        <pc:picChg chg="add del mod">
          <ac:chgData name="ilie indreica" userId="7163928ef1b334ec" providerId="Windows Live" clId="Web-{B1EE65EB-76BB-4893-805C-7F5E1ADD9BDC}" dt="2022-05-22T15:50:40.507" v="933"/>
          <ac:picMkLst>
            <pc:docMk/>
            <pc:sldMk cId="1771198161" sldId="266"/>
            <ac:picMk id="17" creationId="{67CED174-890D-DF69-2332-918EBB5C40BC}"/>
          </ac:picMkLst>
        </pc:picChg>
        <pc:picChg chg="add mod">
          <ac:chgData name="ilie indreica" userId="7163928ef1b334ec" providerId="Windows Live" clId="Web-{B1EE65EB-76BB-4893-805C-7F5E1ADD9BDC}" dt="2022-05-22T16:02:36.760" v="991" actId="1076"/>
          <ac:picMkLst>
            <pc:docMk/>
            <pc:sldMk cId="1771198161" sldId="266"/>
            <ac:picMk id="20" creationId="{F8449B35-E4B3-448C-7394-D2F69B6850EC}"/>
          </ac:picMkLst>
        </pc:picChg>
        <pc:picChg chg="add mod">
          <ac:chgData name="ilie indreica" userId="7163928ef1b334ec" providerId="Windows Live" clId="Web-{B1EE65EB-76BB-4893-805C-7F5E1ADD9BDC}" dt="2022-05-22T16:04:57.124" v="1015" actId="1076"/>
          <ac:picMkLst>
            <pc:docMk/>
            <pc:sldMk cId="1771198161" sldId="266"/>
            <ac:picMk id="24" creationId="{5589F0B0-F503-B184-52BC-BC9D18F7D185}"/>
          </ac:picMkLst>
        </pc:picChg>
        <pc:picChg chg="add mod">
          <ac:chgData name="ilie indreica" userId="7163928ef1b334ec" providerId="Windows Live" clId="Web-{B1EE65EB-76BB-4893-805C-7F5E1ADD9BDC}" dt="2022-05-22T16:02:46.214" v="996" actId="1076"/>
          <ac:picMkLst>
            <pc:docMk/>
            <pc:sldMk cId="1771198161" sldId="266"/>
            <ac:picMk id="25" creationId="{7BC342B1-E059-DD23-A13C-1268FD72C276}"/>
          </ac:picMkLst>
        </pc:picChg>
        <pc:picChg chg="add del mod">
          <ac:chgData name="ilie indreica" userId="7163928ef1b334ec" providerId="Windows Live" clId="Web-{B1EE65EB-76BB-4893-805C-7F5E1ADD9BDC}" dt="2022-05-22T16:03:17.824" v="1002"/>
          <ac:picMkLst>
            <pc:docMk/>
            <pc:sldMk cId="1771198161" sldId="266"/>
            <ac:picMk id="26" creationId="{85548A15-F1A1-F090-ADD4-AD7AC6AF819F}"/>
          </ac:picMkLst>
        </pc:picChg>
        <pc:picChg chg="add mod">
          <ac:chgData name="ilie indreica" userId="7163928ef1b334ec" providerId="Windows Live" clId="Web-{B1EE65EB-76BB-4893-805C-7F5E1ADD9BDC}" dt="2022-05-22T16:05:06.577" v="1017" actId="1076"/>
          <ac:picMkLst>
            <pc:docMk/>
            <pc:sldMk cId="1771198161" sldId="266"/>
            <ac:picMk id="30" creationId="{0406CB33-C7E0-76B8-B09A-B42D824262B1}"/>
          </ac:picMkLst>
        </pc:picChg>
        <pc:picChg chg="add mod">
          <ac:chgData name="ilie indreica" userId="7163928ef1b334ec" providerId="Windows Live" clId="Web-{B1EE65EB-76BB-4893-805C-7F5E1ADD9BDC}" dt="2022-05-22T16:05:23.515" v="1021" actId="1076"/>
          <ac:picMkLst>
            <pc:docMk/>
            <pc:sldMk cId="1771198161" sldId="266"/>
            <ac:picMk id="32" creationId="{AE1C79FB-E62C-BE4F-98DA-84596651236F}"/>
          </ac:picMkLst>
        </pc:picChg>
        <pc:cxnChg chg="add mod">
          <ac:chgData name="ilie indreica" userId="7163928ef1b334ec" providerId="Windows Live" clId="Web-{B1EE65EB-76BB-4893-805C-7F5E1ADD9BDC}" dt="2022-05-22T16:03:51.450" v="1006" actId="14100"/>
          <ac:cxnSpMkLst>
            <pc:docMk/>
            <pc:sldMk cId="1771198161" sldId="266"/>
            <ac:cxnSpMk id="27" creationId="{9487F678-30C7-4351-7952-DD6DCE64B79D}"/>
          </ac:cxnSpMkLst>
        </pc:cxnChg>
        <pc:cxnChg chg="add mod">
          <ac:chgData name="ilie indreica" userId="7163928ef1b334ec" providerId="Windows Live" clId="Web-{B1EE65EB-76BB-4893-805C-7F5E1ADD9BDC}" dt="2022-05-22T16:04:15.794" v="1010" actId="14100"/>
          <ac:cxnSpMkLst>
            <pc:docMk/>
            <pc:sldMk cId="1771198161" sldId="266"/>
            <ac:cxnSpMk id="28" creationId="{EE30672C-FB1F-A614-94A4-4BC655FEE696}"/>
          </ac:cxnSpMkLst>
        </pc:cxnChg>
      </pc:sldChg>
      <pc:sldChg chg="new del">
        <pc:chgData name="ilie indreica" userId="7163928ef1b334ec" providerId="Windows Live" clId="Web-{B1EE65EB-76BB-4893-805C-7F5E1ADD9BDC}" dt="2022-05-22T16:12:44.902" v="1036"/>
        <pc:sldMkLst>
          <pc:docMk/>
          <pc:sldMk cId="2393650992" sldId="267"/>
        </pc:sldMkLst>
      </pc:sldChg>
      <pc:sldChg chg="add del replId">
        <pc:chgData name="ilie indreica" userId="7163928ef1b334ec" providerId="Windows Live" clId="Web-{B1EE65EB-76BB-4893-805C-7F5E1ADD9BDC}" dt="2022-05-22T15:49:18.629" v="923"/>
        <pc:sldMkLst>
          <pc:docMk/>
          <pc:sldMk cId="2419505550" sldId="267"/>
        </pc:sldMkLst>
      </pc:sldChg>
      <pc:sldChg chg="addSp delSp modSp add replId">
        <pc:chgData name="ilie indreica" userId="7163928ef1b334ec" providerId="Windows Live" clId="Web-{B1EE65EB-76BB-4893-805C-7F5E1ADD9BDC}" dt="2022-05-22T16:41:20.370" v="1218" actId="14100"/>
        <pc:sldMkLst>
          <pc:docMk/>
          <pc:sldMk cId="3350978814" sldId="267"/>
        </pc:sldMkLst>
        <pc:spChg chg="mod">
          <ac:chgData name="ilie indreica" userId="7163928ef1b334ec" providerId="Windows Live" clId="Web-{B1EE65EB-76BB-4893-805C-7F5E1ADD9BDC}" dt="2022-05-22T16:13:22.153" v="1058" actId="20577"/>
          <ac:spMkLst>
            <pc:docMk/>
            <pc:sldMk cId="3350978814" sldId="267"/>
            <ac:spMk id="2" creationId="{1A16CDCE-3435-D9EA-EDAB-695404965959}"/>
          </ac:spMkLst>
        </pc:spChg>
        <pc:spChg chg="del mod">
          <ac:chgData name="ilie indreica" userId="7163928ef1b334ec" providerId="Windows Live" clId="Web-{B1EE65EB-76BB-4893-805C-7F5E1ADD9BDC}" dt="2022-05-22T16:12:52.371" v="1039"/>
          <ac:spMkLst>
            <pc:docMk/>
            <pc:sldMk cId="3350978814" sldId="267"/>
            <ac:spMk id="3" creationId="{6B23AB92-EB26-1E14-C30D-C72A824C3BC4}"/>
          </ac:spMkLst>
        </pc:spChg>
        <pc:spChg chg="del">
          <ac:chgData name="ilie indreica" userId="7163928ef1b334ec" providerId="Windows Live" clId="Web-{B1EE65EB-76BB-4893-805C-7F5E1ADD9BDC}" dt="2022-05-22T16:12:54.871" v="1040"/>
          <ac:spMkLst>
            <pc:docMk/>
            <pc:sldMk cId="3350978814" sldId="267"/>
            <ac:spMk id="4" creationId="{A82D7E33-DCD7-DFBA-A151-FEF6DBEB960C}"/>
          </ac:spMkLst>
        </pc:spChg>
        <pc:spChg chg="add mod">
          <ac:chgData name="ilie indreica" userId="7163928ef1b334ec" providerId="Windows Live" clId="Web-{B1EE65EB-76BB-4893-805C-7F5E1ADD9BDC}" dt="2022-05-22T16:40:18.197" v="1207" actId="20577"/>
          <ac:spMkLst>
            <pc:docMk/>
            <pc:sldMk cId="3350978814" sldId="267"/>
            <ac:spMk id="5" creationId="{E4E68001-55A2-96CC-4C0A-5F4C4F3EEC41}"/>
          </ac:spMkLst>
        </pc:spChg>
        <pc:spChg chg="del">
          <ac:chgData name="ilie indreica" userId="7163928ef1b334ec" providerId="Windows Live" clId="Web-{B1EE65EB-76BB-4893-805C-7F5E1ADD9BDC}" dt="2022-05-22T16:12:58.449" v="1043"/>
          <ac:spMkLst>
            <pc:docMk/>
            <pc:sldMk cId="3350978814" sldId="267"/>
            <ac:spMk id="21" creationId="{ABE65861-0FF2-CC05-5881-79A86A440FD7}"/>
          </ac:spMkLst>
        </pc:spChg>
        <pc:spChg chg="del">
          <ac:chgData name="ilie indreica" userId="7163928ef1b334ec" providerId="Windows Live" clId="Web-{B1EE65EB-76BB-4893-805C-7F5E1ADD9BDC}" dt="2022-05-22T16:12:58.449" v="1042"/>
          <ac:spMkLst>
            <pc:docMk/>
            <pc:sldMk cId="3350978814" sldId="267"/>
            <ac:spMk id="23" creationId="{85513E12-E086-8446-1ECE-10D9C9DA9A55}"/>
          </ac:spMkLst>
        </pc:spChg>
        <pc:spChg chg="del">
          <ac:chgData name="ilie indreica" userId="7163928ef1b334ec" providerId="Windows Live" clId="Web-{B1EE65EB-76BB-4893-805C-7F5E1ADD9BDC}" dt="2022-05-22T16:13:01.449" v="1053"/>
          <ac:spMkLst>
            <pc:docMk/>
            <pc:sldMk cId="3350978814" sldId="267"/>
            <ac:spMk id="29" creationId="{6E7B42F1-DE8A-CE49-8A05-1417C6350989}"/>
          </ac:spMkLst>
        </pc:spChg>
        <pc:spChg chg="del">
          <ac:chgData name="ilie indreica" userId="7163928ef1b334ec" providerId="Windows Live" clId="Web-{B1EE65EB-76BB-4893-805C-7F5E1ADD9BDC}" dt="2022-05-22T16:13:01.434" v="1051"/>
          <ac:spMkLst>
            <pc:docMk/>
            <pc:sldMk cId="3350978814" sldId="267"/>
            <ac:spMk id="31" creationId="{4F740D45-F4DB-2BBE-462E-D3367040510F}"/>
          </ac:spMkLst>
        </pc:spChg>
        <pc:spChg chg="del">
          <ac:chgData name="ilie indreica" userId="7163928ef1b334ec" providerId="Windows Live" clId="Web-{B1EE65EB-76BB-4893-805C-7F5E1ADD9BDC}" dt="2022-05-22T16:13:01.434" v="1049"/>
          <ac:spMkLst>
            <pc:docMk/>
            <pc:sldMk cId="3350978814" sldId="267"/>
            <ac:spMk id="33" creationId="{6C6DA697-0B23-C1D4-EE2B-DCB88829E512}"/>
          </ac:spMkLst>
        </pc:spChg>
        <pc:spChg chg="del">
          <ac:chgData name="ilie indreica" userId="7163928ef1b334ec" providerId="Windows Live" clId="Web-{B1EE65EB-76BB-4893-805C-7F5E1ADD9BDC}" dt="2022-05-22T16:13:01.434" v="1048"/>
          <ac:spMkLst>
            <pc:docMk/>
            <pc:sldMk cId="3350978814" sldId="267"/>
            <ac:spMk id="34" creationId="{501FD4EB-7134-8EEB-9162-29802C1FCF6F}"/>
          </ac:spMkLst>
        </pc:spChg>
        <pc:picChg chg="add mod modCrop">
          <ac:chgData name="ilie indreica" userId="7163928ef1b334ec" providerId="Windows Live" clId="Web-{B1EE65EB-76BB-4893-805C-7F5E1ADD9BDC}" dt="2022-05-22T16:41:20.370" v="1218" actId="14100"/>
          <ac:picMkLst>
            <pc:docMk/>
            <pc:sldMk cId="3350978814" sldId="267"/>
            <ac:picMk id="6" creationId="{AE3C1DF2-6933-871B-4E82-825DC9B538E5}"/>
          </ac:picMkLst>
        </pc:picChg>
        <pc:picChg chg="del">
          <ac:chgData name="ilie indreica" userId="7163928ef1b334ec" providerId="Windows Live" clId="Web-{B1EE65EB-76BB-4893-805C-7F5E1ADD9BDC}" dt="2022-05-22T16:12:58.449" v="1047"/>
          <ac:picMkLst>
            <pc:docMk/>
            <pc:sldMk cId="3350978814" sldId="267"/>
            <ac:picMk id="7" creationId="{790457F3-C4F3-6397-6EE8-1F4EF137C6A8}"/>
          </ac:picMkLst>
        </pc:picChg>
        <pc:picChg chg="del">
          <ac:chgData name="ilie indreica" userId="7163928ef1b334ec" providerId="Windows Live" clId="Web-{B1EE65EB-76BB-4893-805C-7F5E1ADD9BDC}" dt="2022-05-22T16:12:58.449" v="1046"/>
          <ac:picMkLst>
            <pc:docMk/>
            <pc:sldMk cId="3350978814" sldId="267"/>
            <ac:picMk id="10" creationId="{FBB116A3-5258-B302-4FCF-9C265015F52B}"/>
          </ac:picMkLst>
        </pc:picChg>
        <pc:picChg chg="del">
          <ac:chgData name="ilie indreica" userId="7163928ef1b334ec" providerId="Windows Live" clId="Web-{B1EE65EB-76BB-4893-805C-7F5E1ADD9BDC}" dt="2022-05-22T16:12:58.449" v="1045"/>
          <ac:picMkLst>
            <pc:docMk/>
            <pc:sldMk cId="3350978814" sldId="267"/>
            <ac:picMk id="11" creationId="{31540D76-B71C-F7EA-E374-3D026A1AED65}"/>
          </ac:picMkLst>
        </pc:picChg>
        <pc:picChg chg="del">
          <ac:chgData name="ilie indreica" userId="7163928ef1b334ec" providerId="Windows Live" clId="Web-{B1EE65EB-76BB-4893-805C-7F5E1ADD9BDC}" dt="2022-05-22T16:12:58.449" v="1044"/>
          <ac:picMkLst>
            <pc:docMk/>
            <pc:sldMk cId="3350978814" sldId="267"/>
            <ac:picMk id="20" creationId="{F8449B35-E4B3-448C-7394-D2F69B6850EC}"/>
          </ac:picMkLst>
        </pc:picChg>
        <pc:picChg chg="del">
          <ac:chgData name="ilie indreica" userId="7163928ef1b334ec" providerId="Windows Live" clId="Web-{B1EE65EB-76BB-4893-805C-7F5E1ADD9BDC}" dt="2022-05-22T16:12:58.449" v="1041"/>
          <ac:picMkLst>
            <pc:docMk/>
            <pc:sldMk cId="3350978814" sldId="267"/>
            <ac:picMk id="24" creationId="{5589F0B0-F503-B184-52BC-BC9D18F7D185}"/>
          </ac:picMkLst>
        </pc:picChg>
        <pc:picChg chg="del">
          <ac:chgData name="ilie indreica" userId="7163928ef1b334ec" providerId="Windows Live" clId="Web-{B1EE65EB-76BB-4893-805C-7F5E1ADD9BDC}" dt="2022-05-22T16:13:01.449" v="1056"/>
          <ac:picMkLst>
            <pc:docMk/>
            <pc:sldMk cId="3350978814" sldId="267"/>
            <ac:picMk id="25" creationId="{7BC342B1-E059-DD23-A13C-1268FD72C276}"/>
          </ac:picMkLst>
        </pc:picChg>
        <pc:picChg chg="del">
          <ac:chgData name="ilie indreica" userId="7163928ef1b334ec" providerId="Windows Live" clId="Web-{B1EE65EB-76BB-4893-805C-7F5E1ADD9BDC}" dt="2022-05-22T16:13:01.449" v="1052"/>
          <ac:picMkLst>
            <pc:docMk/>
            <pc:sldMk cId="3350978814" sldId="267"/>
            <ac:picMk id="30" creationId="{0406CB33-C7E0-76B8-B09A-B42D824262B1}"/>
          </ac:picMkLst>
        </pc:picChg>
        <pc:picChg chg="del">
          <ac:chgData name="ilie indreica" userId="7163928ef1b334ec" providerId="Windows Live" clId="Web-{B1EE65EB-76BB-4893-805C-7F5E1ADD9BDC}" dt="2022-05-22T16:13:01.434" v="1050"/>
          <ac:picMkLst>
            <pc:docMk/>
            <pc:sldMk cId="3350978814" sldId="267"/>
            <ac:picMk id="32" creationId="{AE1C79FB-E62C-BE4F-98DA-84596651236F}"/>
          </ac:picMkLst>
        </pc:picChg>
        <pc:cxnChg chg="del">
          <ac:chgData name="ilie indreica" userId="7163928ef1b334ec" providerId="Windows Live" clId="Web-{B1EE65EB-76BB-4893-805C-7F5E1ADD9BDC}" dt="2022-05-22T16:13:01.449" v="1055"/>
          <ac:cxnSpMkLst>
            <pc:docMk/>
            <pc:sldMk cId="3350978814" sldId="267"/>
            <ac:cxnSpMk id="27" creationId="{9487F678-30C7-4351-7952-DD6DCE64B79D}"/>
          </ac:cxnSpMkLst>
        </pc:cxnChg>
        <pc:cxnChg chg="del">
          <ac:chgData name="ilie indreica" userId="7163928ef1b334ec" providerId="Windows Live" clId="Web-{B1EE65EB-76BB-4893-805C-7F5E1ADD9BDC}" dt="2022-05-22T16:13:01.449" v="1054"/>
          <ac:cxnSpMkLst>
            <pc:docMk/>
            <pc:sldMk cId="3350978814" sldId="267"/>
            <ac:cxnSpMk id="28" creationId="{EE30672C-FB1F-A614-94A4-4BC655FEE696}"/>
          </ac:cxnSpMkLst>
        </pc:cxnChg>
      </pc:sldChg>
      <pc:sldChg chg="addSp delSp modSp add ord replId">
        <pc:chgData name="ilie indreica" userId="7163928ef1b334ec" providerId="Windows Live" clId="Web-{B1EE65EB-76BB-4893-805C-7F5E1ADD9BDC}" dt="2022-05-22T17:08:57.446" v="1433" actId="14100"/>
        <pc:sldMkLst>
          <pc:docMk/>
          <pc:sldMk cId="1492335711" sldId="268"/>
        </pc:sldMkLst>
        <pc:spChg chg="del">
          <ac:chgData name="ilie indreica" userId="7163928ef1b334ec" providerId="Windows Live" clId="Web-{B1EE65EB-76BB-4893-805C-7F5E1ADD9BDC}" dt="2022-05-22T16:53:51.906" v="1392"/>
          <ac:spMkLst>
            <pc:docMk/>
            <pc:sldMk cId="1492335711" sldId="268"/>
            <ac:spMk id="2" creationId="{2414F47F-D8C7-A561-3E3C-6E0565E608E0}"/>
          </ac:spMkLst>
        </pc:spChg>
        <pc:spChg chg="add del mod">
          <ac:chgData name="ilie indreica" userId="7163928ef1b334ec" providerId="Windows Live" clId="Web-{B1EE65EB-76BB-4893-805C-7F5E1ADD9BDC}" dt="2022-05-22T16:53:54.172" v="1393"/>
          <ac:spMkLst>
            <pc:docMk/>
            <pc:sldMk cId="1492335711" sldId="268"/>
            <ac:spMk id="4" creationId="{E0981FED-4903-6914-3574-386203D0E717}"/>
          </ac:spMkLst>
        </pc:spChg>
        <pc:spChg chg="add">
          <ac:chgData name="ilie indreica" userId="7163928ef1b334ec" providerId="Windows Live" clId="Web-{B1EE65EB-76BB-4893-805C-7F5E1ADD9BDC}" dt="2022-05-22T16:53:48.937" v="1391"/>
          <ac:spMkLst>
            <pc:docMk/>
            <pc:sldMk cId="1492335711" sldId="268"/>
            <ac:spMk id="5" creationId="{99237B7A-1D37-C326-4640-1D7CC576FD4F}"/>
          </ac:spMkLst>
        </pc:spChg>
        <pc:picChg chg="add mod modCrop">
          <ac:chgData name="ilie indreica" userId="7163928ef1b334ec" providerId="Windows Live" clId="Web-{B1EE65EB-76BB-4893-805C-7F5E1ADD9BDC}" dt="2022-05-22T16:59:23.571" v="1420" actId="14100"/>
          <ac:picMkLst>
            <pc:docMk/>
            <pc:sldMk cId="1492335711" sldId="268"/>
            <ac:picMk id="6" creationId="{02C8417D-5633-695F-9115-D134454826BD}"/>
          </ac:picMkLst>
        </pc:picChg>
        <pc:picChg chg="add mod modCrop">
          <ac:chgData name="ilie indreica" userId="7163928ef1b334ec" providerId="Windows Live" clId="Web-{B1EE65EB-76BB-4893-805C-7F5E1ADD9BDC}" dt="2022-05-22T17:00:17.292" v="1426" actId="14100"/>
          <ac:picMkLst>
            <pc:docMk/>
            <pc:sldMk cId="1492335711" sldId="268"/>
            <ac:picMk id="7" creationId="{E2F4EFDF-9B61-023D-6172-1FF32C189EA9}"/>
          </ac:picMkLst>
        </pc:picChg>
        <pc:picChg chg="add mod modCrop">
          <ac:chgData name="ilie indreica" userId="7163928ef1b334ec" providerId="Windows Live" clId="Web-{B1EE65EB-76BB-4893-805C-7F5E1ADD9BDC}" dt="2022-05-22T17:08:57.446" v="1433" actId="14100"/>
          <ac:picMkLst>
            <pc:docMk/>
            <pc:sldMk cId="1492335711" sldId="268"/>
            <ac:picMk id="9" creationId="{5734479C-3508-7B73-6948-538920655B5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3023-5059-434A-A088-28F4E773131A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149B50AA-30B5-4600-AB0C-0F3A60D4C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5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3023-5059-434A-A088-28F4E773131A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49B50AA-30B5-4600-AB0C-0F3A60D4C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7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3023-5059-434A-A088-28F4E773131A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49B50AA-30B5-4600-AB0C-0F3A60D4C5ED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3393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3023-5059-434A-A088-28F4E773131A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49B50AA-30B5-4600-AB0C-0F3A60D4C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98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3023-5059-434A-A088-28F4E773131A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49B50AA-30B5-4600-AB0C-0F3A60D4C5ED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1821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3023-5059-434A-A088-28F4E773131A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49B50AA-30B5-4600-AB0C-0F3A60D4C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7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3023-5059-434A-A088-28F4E773131A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B50AA-30B5-4600-AB0C-0F3A60D4C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7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3023-5059-434A-A088-28F4E773131A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B50AA-30B5-4600-AB0C-0F3A60D4C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18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3023-5059-434A-A088-28F4E773131A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B50AA-30B5-4600-AB0C-0F3A60D4C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3023-5059-434A-A088-28F4E773131A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49B50AA-30B5-4600-AB0C-0F3A60D4C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27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3023-5059-434A-A088-28F4E773131A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49B50AA-30B5-4600-AB0C-0F3A60D4C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3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3023-5059-434A-A088-28F4E773131A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49B50AA-30B5-4600-AB0C-0F3A60D4C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27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3023-5059-434A-A088-28F4E773131A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B50AA-30B5-4600-AB0C-0F3A60D4C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5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3023-5059-434A-A088-28F4E773131A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B50AA-30B5-4600-AB0C-0F3A60D4C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82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3023-5059-434A-A088-28F4E773131A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B50AA-30B5-4600-AB0C-0F3A60D4C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8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3023-5059-434A-A088-28F4E773131A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49B50AA-30B5-4600-AB0C-0F3A60D4C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57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F3023-5059-434A-A088-28F4E773131A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149B50AA-30B5-4600-AB0C-0F3A60D4C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392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CB410-6459-8A5A-4F83-C455EB9B95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2971" y="1854550"/>
            <a:ext cx="8915400" cy="2262781"/>
          </a:xfrm>
        </p:spPr>
        <p:txBody>
          <a:bodyPr/>
          <a:lstStyle/>
          <a:p>
            <a:pPr algn="ctr"/>
            <a:r>
              <a:rPr lang="ro-RO" dirty="0">
                <a:solidFill>
                  <a:schemeClr val="tx1"/>
                </a:solidFill>
              </a:rPr>
              <a:t>Analiza unui proces haotic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A6A758-C341-6DBC-8379-DBF2F24005F9}"/>
              </a:ext>
            </a:extLst>
          </p:cNvPr>
          <p:cNvSpPr txBox="1"/>
          <p:nvPr/>
        </p:nvSpPr>
        <p:spPr>
          <a:xfrm>
            <a:off x="2362200" y="4724400"/>
            <a:ext cx="31623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Indreica</a:t>
            </a:r>
            <a:r>
              <a:rPr lang="en-US" dirty="0"/>
              <a:t> Ilie</a:t>
            </a:r>
          </a:p>
          <a:p>
            <a:r>
              <a:rPr lang="en-US" dirty="0" err="1"/>
              <a:t>Comșa</a:t>
            </a:r>
            <a:r>
              <a:rPr lang="en-US" dirty="0"/>
              <a:t> Alexandra</a:t>
            </a:r>
          </a:p>
          <a:p>
            <a:r>
              <a:rPr lang="en-US" dirty="0" err="1"/>
              <a:t>Jugariu</a:t>
            </a:r>
            <a:r>
              <a:rPr lang="en-US" dirty="0"/>
              <a:t> Mattias-Marian</a:t>
            </a:r>
          </a:p>
          <a:p>
            <a:r>
              <a:rPr lang="en-US" dirty="0" err="1"/>
              <a:t>Chirion</a:t>
            </a:r>
            <a:r>
              <a:rPr lang="en-US" dirty="0"/>
              <a:t> George-Bogdan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8F95FB-E588-CAFF-AA6A-EF5AD15C5B5A}"/>
              </a:ext>
            </a:extLst>
          </p:cNvPr>
          <p:cNvSpPr txBox="1"/>
          <p:nvPr/>
        </p:nvSpPr>
        <p:spPr>
          <a:xfrm>
            <a:off x="7420708" y="5554785"/>
            <a:ext cx="44235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Profesor</a:t>
            </a:r>
            <a:r>
              <a:rPr lang="en-US" dirty="0"/>
              <a:t> </a:t>
            </a:r>
            <a:r>
              <a:rPr lang="en-US" dirty="0" err="1"/>
              <a:t>coordonator</a:t>
            </a:r>
            <a:r>
              <a:rPr lang="en-US" dirty="0"/>
              <a:t>: Pozna Claudiu</a:t>
            </a:r>
          </a:p>
        </p:txBody>
      </p:sp>
    </p:spTree>
    <p:extLst>
      <p:ext uri="{BB962C8B-B14F-4D97-AF65-F5344CB8AC3E}">
        <p14:creationId xmlns:p14="http://schemas.microsoft.com/office/powerpoint/2010/main" val="322812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414F47F-D8C7-A561-3E3C-6E0565E608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58277" y="265891"/>
                <a:ext cx="8911687" cy="1280890"/>
              </a:xfrm>
            </p:spPr>
            <p:txBody>
              <a:bodyPr/>
              <a:lstStyle/>
              <a:p>
                <a:pPr algn="ctr"/>
                <a:r>
                  <a:rPr lang="ro-RO" dirty="0">
                    <a:solidFill>
                      <a:schemeClr val="tx1"/>
                    </a:solidFill>
                  </a:rPr>
                  <a:t>Simulări</a:t>
                </a:r>
                <a:br>
                  <a:rPr lang="ro-RO" dirty="0">
                    <a:solidFill>
                      <a:schemeClr val="tx1"/>
                    </a:solidFill>
                  </a:rPr>
                </a:br>
                <a:r>
                  <a:rPr lang="ro-RO" dirty="0">
                    <a:solidFill>
                      <a:schemeClr val="tx1"/>
                    </a:solidFill>
                  </a:rPr>
                  <a:t>Unghi inițial: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o-RO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70</m:t>
                        </m:r>
                      </m:e>
                      <m:sup>
                        <m:r>
                          <a:rPr lang="ro-R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414F47F-D8C7-A561-3E3C-6E0565E608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58277" y="265891"/>
                <a:ext cx="8911687" cy="1280890"/>
              </a:xfrm>
              <a:blipFill>
                <a:blip r:embed="rId2"/>
                <a:stretch>
                  <a:fillRect t="-7619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C7FE30C-89A6-BD25-C7CF-E32264895A4D}"/>
              </a:ext>
            </a:extLst>
          </p:cNvPr>
          <p:cNvSpPr txBox="1"/>
          <p:nvPr/>
        </p:nvSpPr>
        <p:spPr>
          <a:xfrm>
            <a:off x="1822037" y="6191999"/>
            <a:ext cx="2375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/>
              <a:t>Fără deviație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91B735-F18C-0D27-DAE5-A0C24409735E}"/>
              </a:ext>
            </a:extLst>
          </p:cNvPr>
          <p:cNvSpPr txBox="1"/>
          <p:nvPr/>
        </p:nvSpPr>
        <p:spPr>
          <a:xfrm>
            <a:off x="8075502" y="6285587"/>
            <a:ext cx="1696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/>
              <a:t>Cu deviație</a:t>
            </a:r>
          </a:p>
        </p:txBody>
      </p:sp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CEBAE675-EF91-E3E7-CA78-3D63C3762D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214" t="14650" r="35587" b="40764"/>
          <a:stretch/>
        </p:blipFill>
        <p:spPr>
          <a:xfrm>
            <a:off x="1822938" y="1758705"/>
            <a:ext cx="1972915" cy="2026371"/>
          </a:xfrm>
          <a:prstGeom prst="rect">
            <a:avLst/>
          </a:prstGeom>
        </p:spPr>
      </p:pic>
      <p:pic>
        <p:nvPicPr>
          <p:cNvPr id="9" name="Picture 3" descr="Chart&#10;&#10;Description automatically generated">
            <a:extLst>
              <a:ext uri="{FF2B5EF4-FFF2-40B4-BE49-F238E27FC236}">
                <a16:creationId xmlns:a16="http://schemas.microsoft.com/office/drawing/2014/main" id="{9416F4E7-88EA-E351-5B61-EEDDAA9AC8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214" t="14650" r="35587" b="40764"/>
          <a:stretch/>
        </p:blipFill>
        <p:spPr>
          <a:xfrm>
            <a:off x="1822938" y="3986089"/>
            <a:ext cx="2109684" cy="2211986"/>
          </a:xfrm>
          <a:prstGeom prst="rect">
            <a:avLst/>
          </a:prstGeom>
        </p:spPr>
      </p:pic>
      <p:pic>
        <p:nvPicPr>
          <p:cNvPr id="4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04E97287-73FC-B607-E505-0C5F88DEC4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569" t="13376" r="36655" b="39490"/>
          <a:stretch/>
        </p:blipFill>
        <p:spPr>
          <a:xfrm>
            <a:off x="7870092" y="1758706"/>
            <a:ext cx="1748249" cy="2026608"/>
          </a:xfrm>
          <a:prstGeom prst="rect">
            <a:avLst/>
          </a:prstGeom>
        </p:spPr>
      </p:pic>
      <p:pic>
        <p:nvPicPr>
          <p:cNvPr id="5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1ABFF8B-319D-D29D-4406-7AA1039F02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310" t="14650" r="39858" b="40764"/>
          <a:stretch/>
        </p:blipFill>
        <p:spPr>
          <a:xfrm>
            <a:off x="7872756" y="3986090"/>
            <a:ext cx="1745644" cy="221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10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0CCF74F-FDAD-D25E-7403-06F00196DE2C}"/>
              </a:ext>
            </a:extLst>
          </p:cNvPr>
          <p:cNvSpPr txBox="1"/>
          <p:nvPr/>
        </p:nvSpPr>
        <p:spPr>
          <a:xfrm>
            <a:off x="2019256" y="6107158"/>
            <a:ext cx="2375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/>
              <a:t>Fără deviație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220998-1630-F56F-0FA9-071799C3B3E3}"/>
              </a:ext>
            </a:extLst>
          </p:cNvPr>
          <p:cNvSpPr txBox="1"/>
          <p:nvPr/>
        </p:nvSpPr>
        <p:spPr>
          <a:xfrm>
            <a:off x="8232660" y="6107158"/>
            <a:ext cx="1696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/>
              <a:t>Cu deviație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9237B7A-1D37-C326-4640-1D7CC576FD4F}"/>
              </a:ext>
            </a:extLst>
          </p:cNvPr>
          <p:cNvSpPr>
            <a:spLocks noGrp="1"/>
          </p:cNvSpPr>
          <p:nvPr/>
        </p:nvSpPr>
        <p:spPr>
          <a:xfrm>
            <a:off x="1635540" y="116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                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Simulări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             </a:t>
            </a:r>
            <a:r>
              <a:rPr lang="en-US" dirty="0" err="1">
                <a:solidFill>
                  <a:schemeClr val="tx1"/>
                </a:solidFill>
              </a:rPr>
              <a:t>Unghi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inițial</a:t>
            </a:r>
            <a:r>
              <a:rPr lang="en-US" dirty="0">
                <a:solidFill>
                  <a:schemeClr val="tx1"/>
                </a:solidFill>
              </a:rPr>
              <a:t>: 90°</a:t>
            </a:r>
          </a:p>
        </p:txBody>
      </p:sp>
      <p:pic>
        <p:nvPicPr>
          <p:cNvPr id="6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2C8417D-5633-695F-9115-D134454826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93" t="13376" r="37722" b="39490"/>
          <a:stretch/>
        </p:blipFill>
        <p:spPr>
          <a:xfrm>
            <a:off x="8133861" y="1397244"/>
            <a:ext cx="1728761" cy="2241531"/>
          </a:xfrm>
          <a:prstGeom prst="rect">
            <a:avLst/>
          </a:prstGeom>
        </p:spPr>
      </p:pic>
      <p:pic>
        <p:nvPicPr>
          <p:cNvPr id="7" name="Picture 8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E2F4EFDF-9B61-023D-6172-1FF32C189E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281" t="14013" r="38434" b="40764"/>
          <a:stretch/>
        </p:blipFill>
        <p:spPr>
          <a:xfrm>
            <a:off x="8133862" y="3927475"/>
            <a:ext cx="1728760" cy="2133891"/>
          </a:xfrm>
          <a:prstGeom prst="rect">
            <a:avLst/>
          </a:prstGeom>
        </p:spPr>
      </p:pic>
      <p:pic>
        <p:nvPicPr>
          <p:cNvPr id="9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734479C-3508-7B73-6948-538920655B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128" t="12102" r="43416" b="40764"/>
          <a:stretch/>
        </p:blipFill>
        <p:spPr>
          <a:xfrm>
            <a:off x="1852246" y="1709859"/>
            <a:ext cx="1865682" cy="395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33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414F47F-D8C7-A561-3E3C-6E0565E608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40156" y="209331"/>
                <a:ext cx="8911687" cy="1280890"/>
              </a:xfrm>
            </p:spPr>
            <p:txBody>
              <a:bodyPr/>
              <a:lstStyle/>
              <a:p>
                <a:pPr algn="ctr"/>
                <a:r>
                  <a:rPr lang="ro-RO" dirty="0">
                    <a:solidFill>
                      <a:schemeClr val="tx1"/>
                    </a:solidFill>
                  </a:rPr>
                  <a:t>Simulări</a:t>
                </a:r>
                <a:br>
                  <a:rPr lang="ro-RO" dirty="0">
                    <a:solidFill>
                      <a:schemeClr val="tx1"/>
                    </a:solidFill>
                  </a:rPr>
                </a:br>
                <a:r>
                  <a:rPr lang="ro-RO" dirty="0">
                    <a:solidFill>
                      <a:schemeClr val="tx1"/>
                    </a:solidFill>
                  </a:rPr>
                  <a:t>Unghi inițial: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o-RO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130</m:t>
                        </m:r>
                      </m:e>
                      <m:sup>
                        <m:r>
                          <a:rPr lang="ro-R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ro-RO" dirty="0">
                    <a:solidFill>
                      <a:schemeClr val="tx1"/>
                    </a:solidFill>
                  </a:rPr>
                  <a:t>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414F47F-D8C7-A561-3E3C-6E0565E608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40156" y="209331"/>
                <a:ext cx="8911687" cy="1280890"/>
              </a:xfrm>
              <a:blipFill>
                <a:blip r:embed="rId2"/>
                <a:stretch>
                  <a:fillRect t="-7143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0CCF74F-FDAD-D25E-7403-06F00196DE2C}"/>
              </a:ext>
            </a:extLst>
          </p:cNvPr>
          <p:cNvSpPr txBox="1"/>
          <p:nvPr/>
        </p:nvSpPr>
        <p:spPr>
          <a:xfrm>
            <a:off x="2019256" y="6107158"/>
            <a:ext cx="2375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/>
              <a:t>Fără deviație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220998-1630-F56F-0FA9-071799C3B3E3}"/>
              </a:ext>
            </a:extLst>
          </p:cNvPr>
          <p:cNvSpPr txBox="1"/>
          <p:nvPr/>
        </p:nvSpPr>
        <p:spPr>
          <a:xfrm>
            <a:off x="8232660" y="6107158"/>
            <a:ext cx="1696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/>
              <a:t>Cu deviație</a:t>
            </a:r>
          </a:p>
        </p:txBody>
      </p:sp>
      <p:pic>
        <p:nvPicPr>
          <p:cNvPr id="5" name="Picture 6" descr="Chart&#10;&#10;Description automatically generated">
            <a:extLst>
              <a:ext uri="{FF2B5EF4-FFF2-40B4-BE49-F238E27FC236}">
                <a16:creationId xmlns:a16="http://schemas.microsoft.com/office/drawing/2014/main" id="{E9A1DF2C-7953-34B2-1352-F5E148EF05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46" t="13376" r="36655" b="39490"/>
          <a:stretch/>
        </p:blipFill>
        <p:spPr>
          <a:xfrm>
            <a:off x="2018323" y="1494937"/>
            <a:ext cx="2002220" cy="2173146"/>
          </a:xfrm>
          <a:prstGeom prst="rect">
            <a:avLst/>
          </a:prstGeom>
        </p:spPr>
      </p:pic>
      <p:pic>
        <p:nvPicPr>
          <p:cNvPr id="12" name="Picture 6" descr="Chart&#10;&#10;Description automatically generated">
            <a:extLst>
              <a:ext uri="{FF2B5EF4-FFF2-40B4-BE49-F238E27FC236}">
                <a16:creationId xmlns:a16="http://schemas.microsoft.com/office/drawing/2014/main" id="{78C0FAB7-3BE4-A3A8-4B8E-2EC3867BE0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46" t="13376" r="36655" b="39490"/>
          <a:stretch/>
        </p:blipFill>
        <p:spPr>
          <a:xfrm>
            <a:off x="2018322" y="3839552"/>
            <a:ext cx="2002220" cy="2163377"/>
          </a:xfrm>
          <a:prstGeom prst="rect">
            <a:avLst/>
          </a:prstGeom>
        </p:spPr>
      </p:pic>
      <p:pic>
        <p:nvPicPr>
          <p:cNvPr id="7" name="Picture 8" descr="Chart&#10;&#10;Description automatically generated">
            <a:extLst>
              <a:ext uri="{FF2B5EF4-FFF2-40B4-BE49-F238E27FC236}">
                <a16:creationId xmlns:a16="http://schemas.microsoft.com/office/drawing/2014/main" id="{57E4A705-6128-EAA1-1648-71CD8A2D19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214" t="13376" r="36655" b="40764"/>
          <a:stretch/>
        </p:blipFill>
        <p:spPr>
          <a:xfrm>
            <a:off x="8231554" y="1494937"/>
            <a:ext cx="1992473" cy="2173028"/>
          </a:xfrm>
          <a:prstGeom prst="rect">
            <a:avLst/>
          </a:prstGeom>
        </p:spPr>
      </p:pic>
      <p:pic>
        <p:nvPicPr>
          <p:cNvPr id="9" name="Picture 13" descr="Chart&#10;&#10;Description automatically generated">
            <a:extLst>
              <a:ext uri="{FF2B5EF4-FFF2-40B4-BE49-F238E27FC236}">
                <a16:creationId xmlns:a16="http://schemas.microsoft.com/office/drawing/2014/main" id="{E0A4CB05-F8B5-3456-6C5F-FFA66042BA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569" t="16039" r="35943" b="41401"/>
          <a:stretch/>
        </p:blipFill>
        <p:spPr>
          <a:xfrm>
            <a:off x="8231554" y="3841328"/>
            <a:ext cx="2099930" cy="216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3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87EC2-5779-7091-12EB-D9B28A8D6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3972" y="2996337"/>
            <a:ext cx="4364056" cy="865325"/>
          </a:xfrm>
        </p:spPr>
        <p:txBody>
          <a:bodyPr>
            <a:normAutofit fontScale="90000"/>
          </a:bodyPr>
          <a:lstStyle/>
          <a:p>
            <a:r>
              <a:rPr lang="ro-RO" dirty="0">
                <a:solidFill>
                  <a:schemeClr val="tx1"/>
                </a:solidFill>
              </a:rPr>
              <a:t>Sisteme deterministe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E5757D28-0F99-32B8-BAAE-323868E81187}"/>
              </a:ext>
            </a:extLst>
          </p:cNvPr>
          <p:cNvSpPr/>
          <p:nvPr/>
        </p:nvSpPr>
        <p:spPr>
          <a:xfrm rot="10800000">
            <a:off x="5429836" y="1799172"/>
            <a:ext cx="782425" cy="865325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A9E2D3-75B1-E3FF-8D89-5CFA5579D348}"/>
              </a:ext>
            </a:extLst>
          </p:cNvPr>
          <p:cNvSpPr txBox="1"/>
          <p:nvPr/>
        </p:nvSpPr>
        <p:spPr>
          <a:xfrm>
            <a:off x="3143695" y="759445"/>
            <a:ext cx="53547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000" dirty="0"/>
              <a:t>Produc aceleași date de ieșire dacă condițiile inițiale rămân neschimbate</a:t>
            </a:r>
            <a:endParaRPr lang="en-US" sz="2000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204BCFF0-3F09-A798-90AA-69389C88114B}"/>
              </a:ext>
            </a:extLst>
          </p:cNvPr>
          <p:cNvSpPr/>
          <p:nvPr/>
        </p:nvSpPr>
        <p:spPr>
          <a:xfrm>
            <a:off x="5429835" y="3861662"/>
            <a:ext cx="782425" cy="865325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068DF0-1E8C-8F68-45B0-1E2D09C425D5}"/>
              </a:ext>
            </a:extLst>
          </p:cNvPr>
          <p:cNvSpPr txBox="1"/>
          <p:nvPr/>
        </p:nvSpPr>
        <p:spPr>
          <a:xfrm>
            <a:off x="1649691" y="4873658"/>
            <a:ext cx="3902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/>
              <a:t>Prezicerea orbitelor planetelor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9AA7EE-1A0D-71FD-4E8E-24DF43DA5422}"/>
              </a:ext>
            </a:extLst>
          </p:cNvPr>
          <p:cNvSpPr txBox="1"/>
          <p:nvPr/>
        </p:nvSpPr>
        <p:spPr>
          <a:xfrm>
            <a:off x="6496050" y="4876800"/>
            <a:ext cx="49339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o" dirty="0">
                <a:latin typeface="Century Gothic"/>
              </a:rPr>
              <a:t>Generator de numere </a:t>
            </a:r>
            <a:r>
              <a:rPr lang="ro" dirty="0" err="1">
                <a:latin typeface="Century Gothic"/>
              </a:rPr>
              <a:t>pseudoaleatoare</a:t>
            </a:r>
            <a:endParaRPr lang="en-US">
              <a:latin typeface="Century Gothic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E24442-DA80-4013-0D1E-85011C5282E8}"/>
              </a:ext>
            </a:extLst>
          </p:cNvPr>
          <p:cNvSpPr txBox="1"/>
          <p:nvPr/>
        </p:nvSpPr>
        <p:spPr>
          <a:xfrm>
            <a:off x="4562475" y="5581650"/>
            <a:ext cx="31337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Ecuația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>
                <a:ea typeface="+mn-lt"/>
                <a:cs typeface="+mn-lt"/>
              </a:rPr>
              <a:t> Schrödinger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60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ACA75-481D-D506-8CEB-F508C4FAF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978" y="3015191"/>
            <a:ext cx="4430044" cy="827618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Sisteme stocastice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B5E91081-EC3D-8948-07D7-D8BC4925363D}"/>
              </a:ext>
            </a:extLst>
          </p:cNvPr>
          <p:cNvSpPr/>
          <p:nvPr/>
        </p:nvSpPr>
        <p:spPr>
          <a:xfrm rot="10800000">
            <a:off x="5458117" y="1968855"/>
            <a:ext cx="782425" cy="865325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40DF6F7B-3233-A3F8-D6E0-B7BF0522BF4B}"/>
              </a:ext>
            </a:extLst>
          </p:cNvPr>
          <p:cNvSpPr/>
          <p:nvPr/>
        </p:nvSpPr>
        <p:spPr>
          <a:xfrm>
            <a:off x="5458117" y="4023820"/>
            <a:ext cx="782425" cy="865325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3DDBA1-5784-53E3-FAB3-7F703DE57E8A}"/>
              </a:ext>
            </a:extLst>
          </p:cNvPr>
          <p:cNvSpPr txBox="1"/>
          <p:nvPr/>
        </p:nvSpPr>
        <p:spPr>
          <a:xfrm>
            <a:off x="3118698" y="648056"/>
            <a:ext cx="5461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000" dirty="0"/>
              <a:t>Este un proces aleatoriu, pentru o condiție inițială există mai multe probabilități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B39563-7731-2E07-1F2E-EDABFC020C89}"/>
              </a:ext>
            </a:extLst>
          </p:cNvPr>
          <p:cNvSpPr txBox="1"/>
          <p:nvPr/>
        </p:nvSpPr>
        <p:spPr>
          <a:xfrm>
            <a:off x="2395979" y="5163607"/>
            <a:ext cx="2732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/>
              <a:t>Mișcarea Browniană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66B13D-11D7-5E94-41DE-617BCE8114A8}"/>
              </a:ext>
            </a:extLst>
          </p:cNvPr>
          <p:cNvSpPr txBox="1"/>
          <p:nvPr/>
        </p:nvSpPr>
        <p:spPr>
          <a:xfrm>
            <a:off x="6702454" y="5163607"/>
            <a:ext cx="3755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/>
              <a:t>Fluctuațiile acțiunilor la bursă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2085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3AE79-3C74-2C8E-BFE9-B021822D1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635" y="3081178"/>
            <a:ext cx="3826729" cy="695643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Sisteme haotice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EB2C0C03-10F5-511A-4CF1-B0E7929778EC}"/>
              </a:ext>
            </a:extLst>
          </p:cNvPr>
          <p:cNvSpPr/>
          <p:nvPr/>
        </p:nvSpPr>
        <p:spPr>
          <a:xfrm rot="10800000">
            <a:off x="5704786" y="2015989"/>
            <a:ext cx="782425" cy="865325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948CBB-0D08-F0B6-78D8-3E7C968BE487}"/>
              </a:ext>
            </a:extLst>
          </p:cNvPr>
          <p:cNvSpPr txBox="1"/>
          <p:nvPr/>
        </p:nvSpPr>
        <p:spPr>
          <a:xfrm>
            <a:off x="3733014" y="452487"/>
            <a:ext cx="4647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000" dirty="0"/>
              <a:t>Sunt foarte sensibile la condițiile inițiale. Comportamentul pe termen lung este imprevizibil.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36A121-327A-4037-AECE-D59EF3CE0E31}"/>
              </a:ext>
            </a:extLst>
          </p:cNvPr>
          <p:cNvSpPr txBox="1"/>
          <p:nvPr/>
        </p:nvSpPr>
        <p:spPr>
          <a:xfrm>
            <a:off x="2073896" y="5067246"/>
            <a:ext cx="3318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/>
              <a:t>Vremea, în meteorologie</a:t>
            </a:r>
            <a:endParaRPr lang="en-US" sz="2000" dirty="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8B1A657C-E85E-557A-FA25-CF2B84CB9EF5}"/>
              </a:ext>
            </a:extLst>
          </p:cNvPr>
          <p:cNvSpPr/>
          <p:nvPr/>
        </p:nvSpPr>
        <p:spPr>
          <a:xfrm>
            <a:off x="5665508" y="3976685"/>
            <a:ext cx="782425" cy="865325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C072D2-A1C8-C6FD-BD82-60CA81455480}"/>
              </a:ext>
            </a:extLst>
          </p:cNvPr>
          <p:cNvSpPr txBox="1"/>
          <p:nvPr/>
        </p:nvSpPr>
        <p:spPr>
          <a:xfrm>
            <a:off x="7390614" y="5098024"/>
            <a:ext cx="3459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/>
              <a:t>Pendulul dublu</a:t>
            </a: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06EE55-AF0C-7ED3-4079-587D6D767162}"/>
              </a:ext>
            </a:extLst>
          </p:cNvPr>
          <p:cNvSpPr txBox="1"/>
          <p:nvPr/>
        </p:nvSpPr>
        <p:spPr>
          <a:xfrm>
            <a:off x="4276625" y="5763103"/>
            <a:ext cx="3638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/>
              <a:t>Problema celor trei corpuri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6966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6CDCE-3435-D9EA-EDAB-695404965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978" y="529842"/>
            <a:ext cx="8911687" cy="128089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Definirea problemei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3CB8F-65C7-F84E-0777-95E6A2DAA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886" y="995803"/>
            <a:ext cx="4901007" cy="50184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C67EB6-D490-0EC7-B763-1BB3E4B9D843}"/>
              </a:ext>
            </a:extLst>
          </p:cNvPr>
          <p:cNvSpPr txBox="1"/>
          <p:nvPr/>
        </p:nvSpPr>
        <p:spPr>
          <a:xfrm>
            <a:off x="782271" y="2351943"/>
            <a:ext cx="585787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Wingdings"/>
              <a:buChar char="§"/>
            </a:pPr>
            <a:r>
              <a:rPr lang="en-US" dirty="0"/>
              <a:t>Se </a:t>
            </a:r>
            <a:r>
              <a:rPr lang="en-US" dirty="0" err="1"/>
              <a:t>consideră</a:t>
            </a:r>
            <a:r>
              <a:rPr lang="en-US" dirty="0"/>
              <a:t> o </a:t>
            </a:r>
            <a:r>
              <a:rPr lang="en-US" dirty="0" err="1"/>
              <a:t>masă</a:t>
            </a:r>
            <a:r>
              <a:rPr lang="en-US" dirty="0"/>
              <a:t> de </a:t>
            </a:r>
            <a:r>
              <a:rPr lang="en-US" dirty="0" err="1"/>
              <a:t>biliard</a:t>
            </a:r>
            <a:r>
              <a:rPr lang="en-US" dirty="0"/>
              <a:t> cu o </a:t>
            </a:r>
            <a:r>
              <a:rPr lang="en-US" dirty="0" err="1"/>
              <a:t>singură</a:t>
            </a:r>
            <a:r>
              <a:rPr lang="en-US" dirty="0"/>
              <a:t> </a:t>
            </a:r>
            <a:r>
              <a:rPr lang="en-US" dirty="0" err="1"/>
              <a:t>bilă</a:t>
            </a:r>
            <a:endParaRPr lang="en-US" dirty="0"/>
          </a:p>
          <a:p>
            <a:pPr marL="285750" indent="-285750" algn="just">
              <a:buFont typeface="Wingdings"/>
              <a:buChar char="§"/>
            </a:pPr>
            <a:r>
              <a:rPr lang="en-US" dirty="0"/>
              <a:t>Bila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primi</a:t>
            </a:r>
            <a:r>
              <a:rPr lang="en-US" dirty="0"/>
              <a:t> un </a:t>
            </a:r>
            <a:r>
              <a:rPr lang="en-US" dirty="0" err="1"/>
              <a:t>impuls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orice</a:t>
            </a:r>
            <a:r>
              <a:rPr lang="en-US" dirty="0"/>
              <a:t> </a:t>
            </a:r>
            <a:r>
              <a:rPr lang="en-US" dirty="0" err="1"/>
              <a:t>direcție</a:t>
            </a:r>
            <a:endParaRPr lang="en-US" dirty="0"/>
          </a:p>
          <a:p>
            <a:pPr marL="285750" indent="-285750" algn="just">
              <a:buFont typeface="Wingdings"/>
              <a:buChar char="§"/>
            </a:pPr>
            <a:r>
              <a:rPr lang="en-US" dirty="0" err="1">
                <a:latin typeface="Century Gothic"/>
                <a:cs typeface="Calibri"/>
              </a:rPr>
              <a:t>Într</a:t>
            </a:r>
            <a:r>
              <a:rPr lang="en-US" dirty="0">
                <a:latin typeface="Century Gothic"/>
                <a:cs typeface="Calibri"/>
              </a:rPr>
              <a:t>-o </a:t>
            </a:r>
            <a:r>
              <a:rPr lang="en-US" dirty="0" err="1">
                <a:latin typeface="Century Gothic"/>
                <a:cs typeface="Calibri"/>
              </a:rPr>
              <a:t>reprezentare</a:t>
            </a:r>
            <a:r>
              <a:rPr lang="en-US" dirty="0">
                <a:latin typeface="Century Gothic"/>
                <a:cs typeface="Calibri"/>
              </a:rPr>
              <a:t> </a:t>
            </a:r>
            <a:r>
              <a:rPr lang="en-US" dirty="0" err="1">
                <a:latin typeface="Century Gothic"/>
                <a:cs typeface="Calibri"/>
              </a:rPr>
              <a:t>ideală</a:t>
            </a:r>
            <a:r>
              <a:rPr lang="en-US" dirty="0">
                <a:latin typeface="Century Gothic"/>
                <a:cs typeface="Calibri"/>
              </a:rPr>
              <a:t>, </a:t>
            </a:r>
            <a:r>
              <a:rPr lang="en-US" dirty="0" err="1">
                <a:latin typeface="Century Gothic"/>
                <a:cs typeface="Calibri"/>
              </a:rPr>
              <a:t>fără</a:t>
            </a:r>
            <a:r>
              <a:rPr lang="en-US" dirty="0">
                <a:latin typeface="Century Gothic"/>
                <a:cs typeface="Calibri"/>
              </a:rPr>
              <a:t> a se </a:t>
            </a:r>
            <a:r>
              <a:rPr lang="en-US" dirty="0" err="1">
                <a:latin typeface="Century Gothic"/>
                <a:cs typeface="Calibri"/>
              </a:rPr>
              <a:t>lua</a:t>
            </a:r>
            <a:r>
              <a:rPr lang="en-US" dirty="0">
                <a:latin typeface="Century Gothic"/>
                <a:cs typeface="Calibri"/>
              </a:rPr>
              <a:t> </a:t>
            </a:r>
            <a:r>
              <a:rPr lang="en-US" dirty="0" err="1">
                <a:latin typeface="Century Gothic"/>
                <a:cs typeface="Calibri"/>
              </a:rPr>
              <a:t>în</a:t>
            </a:r>
            <a:r>
              <a:rPr lang="en-US" dirty="0">
                <a:latin typeface="Century Gothic"/>
                <a:cs typeface="Calibri"/>
              </a:rPr>
              <a:t> </a:t>
            </a:r>
            <a:r>
              <a:rPr lang="en-US" dirty="0" err="1">
                <a:latin typeface="Century Gothic"/>
                <a:cs typeface="Calibri"/>
              </a:rPr>
              <a:t>considerare</a:t>
            </a:r>
            <a:r>
              <a:rPr lang="en-US" dirty="0">
                <a:latin typeface="Century Gothic"/>
                <a:cs typeface="Calibri"/>
              </a:rPr>
              <a:t> </a:t>
            </a:r>
            <a:r>
              <a:rPr lang="en-US" dirty="0" err="1">
                <a:latin typeface="Century Gothic"/>
                <a:cs typeface="Calibri"/>
              </a:rPr>
              <a:t>forța</a:t>
            </a:r>
            <a:r>
              <a:rPr lang="en-US" dirty="0">
                <a:latin typeface="Century Gothic"/>
                <a:cs typeface="Calibri"/>
              </a:rPr>
              <a:t> de </a:t>
            </a:r>
            <a:r>
              <a:rPr lang="en-US" dirty="0" err="1">
                <a:latin typeface="Century Gothic"/>
                <a:cs typeface="Calibri"/>
              </a:rPr>
              <a:t>frecare</a:t>
            </a:r>
            <a:r>
              <a:rPr lang="en-US" dirty="0">
                <a:latin typeface="Century Gothic"/>
                <a:cs typeface="Calibri"/>
              </a:rPr>
              <a:t>, </a:t>
            </a:r>
            <a:r>
              <a:rPr lang="en-US" dirty="0" err="1">
                <a:latin typeface="Century Gothic"/>
                <a:cs typeface="Calibri"/>
              </a:rPr>
              <a:t>sistemul</a:t>
            </a:r>
            <a:r>
              <a:rPr lang="en-US" dirty="0">
                <a:latin typeface="Century Gothic"/>
                <a:cs typeface="Calibri"/>
              </a:rPr>
              <a:t> </a:t>
            </a:r>
            <a:r>
              <a:rPr lang="en-US" dirty="0" err="1">
                <a:latin typeface="Century Gothic"/>
                <a:cs typeface="Calibri"/>
              </a:rPr>
              <a:t>devine</a:t>
            </a:r>
            <a:r>
              <a:rPr lang="en-US" dirty="0">
                <a:latin typeface="Century Gothic"/>
                <a:cs typeface="Calibri"/>
              </a:rPr>
              <a:t> </a:t>
            </a:r>
            <a:r>
              <a:rPr lang="en-US" dirty="0" err="1">
                <a:latin typeface="Century Gothic"/>
                <a:cs typeface="Calibri"/>
              </a:rPr>
              <a:t>haotic</a:t>
            </a:r>
            <a:r>
              <a:rPr lang="en-US" dirty="0">
                <a:latin typeface="Century Gothic"/>
                <a:cs typeface="Calibri"/>
              </a:rPr>
              <a:t> (</a:t>
            </a:r>
            <a:r>
              <a:rPr lang="en-US" dirty="0" err="1">
                <a:latin typeface="Century Gothic"/>
                <a:cs typeface="Calibri"/>
              </a:rPr>
              <a:t>fiind</a:t>
            </a:r>
            <a:r>
              <a:rPr lang="en-US" dirty="0">
                <a:latin typeface="Century Gothic"/>
                <a:cs typeface="Calibri"/>
              </a:rPr>
              <a:t> </a:t>
            </a:r>
            <a:r>
              <a:rPr lang="en-US" dirty="0" err="1">
                <a:latin typeface="Century Gothic"/>
                <a:cs typeface="Calibri"/>
              </a:rPr>
              <a:t>sensibil</a:t>
            </a:r>
            <a:r>
              <a:rPr lang="en-US" dirty="0">
                <a:latin typeface="Century Gothic"/>
                <a:cs typeface="Calibri"/>
              </a:rPr>
              <a:t> la </a:t>
            </a:r>
            <a:r>
              <a:rPr lang="en-US" dirty="0" err="1">
                <a:latin typeface="Century Gothic"/>
                <a:cs typeface="Calibri"/>
              </a:rPr>
              <a:t>direcția</a:t>
            </a:r>
            <a:r>
              <a:rPr lang="en-US" dirty="0">
                <a:latin typeface="Century Gothic"/>
                <a:cs typeface="Calibri"/>
              </a:rPr>
              <a:t> </a:t>
            </a:r>
            <a:r>
              <a:rPr lang="en-US" dirty="0" err="1">
                <a:latin typeface="Century Gothic"/>
                <a:cs typeface="Calibri"/>
              </a:rPr>
              <a:t>impulsului</a:t>
            </a:r>
            <a:r>
              <a:rPr lang="en-US" dirty="0">
                <a:latin typeface="Century Gothic"/>
                <a:cs typeface="Calibri"/>
              </a:rPr>
              <a:t> </a:t>
            </a:r>
            <a:r>
              <a:rPr lang="en-US" dirty="0" err="1">
                <a:latin typeface="Century Gothic"/>
                <a:cs typeface="Calibri"/>
              </a:rPr>
              <a:t>inițial</a:t>
            </a:r>
            <a:r>
              <a:rPr lang="en-US" dirty="0">
                <a:latin typeface="Century Gothic"/>
                <a:cs typeface="Calibri"/>
              </a:rPr>
              <a:t>)</a:t>
            </a:r>
          </a:p>
          <a:p>
            <a:pPr marL="285750" indent="-285750" algn="just">
              <a:buFont typeface="Wingdings"/>
              <a:buChar char="§"/>
            </a:pPr>
            <a:r>
              <a:rPr lang="en-US" dirty="0" err="1"/>
              <a:t>Dacă</a:t>
            </a:r>
            <a:r>
              <a:rPr lang="en-US" dirty="0"/>
              <a:t> se </a:t>
            </a:r>
            <a:r>
              <a:rPr lang="en-US" dirty="0" err="1"/>
              <a:t>adaugă</a:t>
            </a:r>
            <a:r>
              <a:rPr lang="en-US" dirty="0"/>
              <a:t> o </a:t>
            </a:r>
            <a:r>
              <a:rPr lang="en-US" dirty="0" err="1"/>
              <a:t>mică</a:t>
            </a:r>
            <a:r>
              <a:rPr lang="en-US" dirty="0"/>
              <a:t> </a:t>
            </a:r>
            <a:r>
              <a:rPr lang="en-US" dirty="0" err="1"/>
              <a:t>deviație</a:t>
            </a:r>
            <a:r>
              <a:rPr lang="en-US" dirty="0"/>
              <a:t> la </a:t>
            </a:r>
            <a:r>
              <a:rPr lang="en-US" dirty="0" err="1"/>
              <a:t>fiecare</a:t>
            </a:r>
            <a:r>
              <a:rPr lang="en-US" dirty="0"/>
              <a:t> </a:t>
            </a:r>
            <a:r>
              <a:rPr lang="en-US" dirty="0" err="1"/>
              <a:t>ciocnire</a:t>
            </a:r>
            <a:r>
              <a:rPr lang="en-US" dirty="0"/>
              <a:t>, </a:t>
            </a:r>
            <a:r>
              <a:rPr lang="en-US" dirty="0" err="1"/>
              <a:t>sistemul</a:t>
            </a:r>
            <a:r>
              <a:rPr lang="en-US" dirty="0"/>
              <a:t> </a:t>
            </a:r>
            <a:r>
              <a:rPr lang="en-US" dirty="0" err="1"/>
              <a:t>devine</a:t>
            </a:r>
            <a:r>
              <a:rPr lang="en-US" dirty="0"/>
              <a:t> </a:t>
            </a:r>
            <a:r>
              <a:rPr lang="en-US" dirty="0" err="1"/>
              <a:t>unul</a:t>
            </a:r>
            <a:r>
              <a:rPr lang="en-US" dirty="0"/>
              <a:t> </a:t>
            </a:r>
            <a:r>
              <a:rPr lang="en-US" dirty="0" err="1"/>
              <a:t>stocastic</a:t>
            </a:r>
            <a:endParaRPr lang="en-US"/>
          </a:p>
          <a:p>
            <a:pPr marL="285750" indent="-285750" algn="just">
              <a:buFont typeface="Wingdings"/>
              <a:buChar char="§"/>
            </a:pPr>
            <a:r>
              <a:rPr lang="en-US" dirty="0"/>
              <a:t>Se </a:t>
            </a:r>
            <a:r>
              <a:rPr lang="en-US" dirty="0" err="1"/>
              <a:t>dore</a:t>
            </a:r>
            <a:r>
              <a:rPr lang="ro-RO" dirty="0">
                <a:ea typeface="+mn-lt"/>
                <a:cs typeface="+mn-lt"/>
              </a:rPr>
              <a:t>ș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studierea</a:t>
            </a:r>
            <a:r>
              <a:rPr lang="en-US" dirty="0"/>
              <a:t> </a:t>
            </a:r>
            <a:r>
              <a:rPr lang="en-US" dirty="0" err="1"/>
              <a:t>traseului</a:t>
            </a:r>
            <a:r>
              <a:rPr lang="en-US" dirty="0"/>
              <a:t> </a:t>
            </a:r>
            <a:r>
              <a:rPr lang="en-US" dirty="0" err="1"/>
              <a:t>bilei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59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6CDCE-3435-D9EA-EDAB-695404965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978" y="529842"/>
            <a:ext cx="8911687" cy="78559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Sistemul haotic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C40830-69C6-5843-25E7-721C11713184}"/>
              </a:ext>
            </a:extLst>
          </p:cNvPr>
          <p:cNvSpPr txBox="1"/>
          <p:nvPr/>
        </p:nvSpPr>
        <p:spPr>
          <a:xfrm>
            <a:off x="781050" y="1485900"/>
            <a:ext cx="399097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Presupuneri</a:t>
            </a:r>
            <a:r>
              <a:rPr lang="en-US" dirty="0"/>
              <a:t>:</a:t>
            </a:r>
          </a:p>
          <a:p>
            <a:pPr marL="285750" indent="-285750">
              <a:buFont typeface="Wingdings"/>
              <a:buChar char="§"/>
            </a:pPr>
            <a:r>
              <a:rPr lang="en-US" dirty="0"/>
              <a:t>For</a:t>
            </a:r>
            <a:r>
              <a:rPr lang="ro-RO" dirty="0">
                <a:ea typeface="+mn-lt"/>
                <a:cs typeface="+mn-lt"/>
              </a:rPr>
              <a:t>ț</a:t>
            </a:r>
            <a:r>
              <a:rPr lang="en-US" dirty="0" err="1"/>
              <a:t>ele</a:t>
            </a:r>
            <a:r>
              <a:rPr lang="en-US" dirty="0"/>
              <a:t> de </a:t>
            </a:r>
            <a:r>
              <a:rPr lang="en-US" dirty="0" err="1"/>
              <a:t>frecare</a:t>
            </a:r>
            <a:r>
              <a:rPr lang="en-US" dirty="0"/>
              <a:t> sunt </a:t>
            </a:r>
            <a:r>
              <a:rPr lang="en-US" dirty="0" err="1"/>
              <a:t>ignorate</a:t>
            </a:r>
            <a:endParaRPr lang="en-US" dirty="0"/>
          </a:p>
          <a:p>
            <a:pPr marL="285750" indent="-285750">
              <a:buFont typeface="Wingdings"/>
              <a:buChar char="§"/>
            </a:pPr>
            <a:r>
              <a:rPr lang="en-US" dirty="0" err="1"/>
              <a:t>Ciocnirile</a:t>
            </a:r>
            <a:r>
              <a:rPr lang="en-US" dirty="0"/>
              <a:t> sunt perfect </a:t>
            </a:r>
            <a:r>
              <a:rPr lang="en-US" dirty="0" err="1"/>
              <a:t>elastice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7989B4-612A-2AC6-FDF3-0684852EDFF2}"/>
              </a:ext>
            </a:extLst>
          </p:cNvPr>
          <p:cNvSpPr txBox="1"/>
          <p:nvPr/>
        </p:nvSpPr>
        <p:spPr>
          <a:xfrm>
            <a:off x="5372100" y="1485900"/>
            <a:ext cx="59436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Efecte</a:t>
            </a:r>
            <a:r>
              <a:rPr lang="en-US" dirty="0"/>
              <a:t>:</a:t>
            </a:r>
            <a:endParaRPr lang="en-US"/>
          </a:p>
          <a:p>
            <a:pPr marL="285750" indent="-285750">
              <a:buFont typeface="Wingdings"/>
              <a:buChar char="§"/>
            </a:pPr>
            <a:r>
              <a:rPr lang="en-US" dirty="0" err="1"/>
              <a:t>Perturba</a:t>
            </a:r>
            <a:r>
              <a:rPr lang="ro-RO" dirty="0">
                <a:ea typeface="+mn-lt"/>
                <a:cs typeface="+mn-lt"/>
              </a:rPr>
              <a:t>ț</a:t>
            </a:r>
            <a:r>
              <a:rPr lang="en-US" dirty="0" err="1"/>
              <a:t>iile</a:t>
            </a:r>
            <a:r>
              <a:rPr lang="en-US" dirty="0"/>
              <a:t> </a:t>
            </a:r>
            <a:r>
              <a:rPr lang="en-US" dirty="0" err="1"/>
              <a:t>asupra</a:t>
            </a:r>
            <a:r>
              <a:rPr lang="en-US" dirty="0"/>
              <a:t> </a:t>
            </a:r>
            <a:r>
              <a:rPr lang="en-US" dirty="0" err="1"/>
              <a:t>traiectoriei</a:t>
            </a:r>
            <a:r>
              <a:rPr lang="en-US" dirty="0"/>
              <a:t> sunt </a:t>
            </a:r>
            <a:r>
              <a:rPr lang="en-US" dirty="0" err="1"/>
              <a:t>nule</a:t>
            </a:r>
            <a:endParaRPr lang="en-US"/>
          </a:p>
          <a:p>
            <a:pPr marL="285750" indent="-285750">
              <a:buFont typeface="Wingdings"/>
              <a:buChar char="§"/>
            </a:pPr>
            <a:r>
              <a:rPr lang="en-US" dirty="0" err="1"/>
              <a:t>Unghiul</a:t>
            </a:r>
            <a:r>
              <a:rPr lang="en-US" dirty="0"/>
              <a:t> de </a:t>
            </a:r>
            <a:r>
              <a:rPr lang="en-US" dirty="0" err="1"/>
              <a:t>inciden</a:t>
            </a:r>
            <a:r>
              <a:rPr lang="ro-RO" dirty="0">
                <a:ea typeface="+mn-lt"/>
                <a:cs typeface="+mn-lt"/>
              </a:rPr>
              <a:t>ț</a:t>
            </a:r>
            <a:r>
              <a:rPr lang="en-US" dirty="0"/>
              <a:t>ă </a:t>
            </a:r>
            <a:r>
              <a:rPr lang="en-US" dirty="0" err="1"/>
              <a:t>este</a:t>
            </a:r>
            <a:r>
              <a:rPr lang="en-US" dirty="0"/>
              <a:t> egal cu </a:t>
            </a:r>
            <a:r>
              <a:rPr lang="en-US" dirty="0" err="1"/>
              <a:t>cel</a:t>
            </a:r>
            <a:r>
              <a:rPr lang="en-US" dirty="0"/>
              <a:t> de </a:t>
            </a:r>
            <a:r>
              <a:rPr lang="en-US" dirty="0" err="1"/>
              <a:t>reflexie</a:t>
            </a:r>
            <a:endParaRPr lang="en-US" dirty="0"/>
          </a:p>
          <a:p>
            <a:pPr marL="285750" indent="-285750">
              <a:buFont typeface="Wingdings"/>
              <a:buChar char="§"/>
            </a:pPr>
            <a:r>
              <a:rPr lang="en-US" dirty="0" err="1"/>
              <a:t>Traiectoria</a:t>
            </a:r>
            <a:r>
              <a:rPr lang="en-US" dirty="0"/>
              <a:t> </a:t>
            </a:r>
            <a:r>
              <a:rPr lang="en-US" dirty="0" err="1"/>
              <a:t>bilei</a:t>
            </a:r>
            <a:r>
              <a:rPr lang="en-US" dirty="0"/>
              <a:t> </a:t>
            </a:r>
            <a:r>
              <a:rPr lang="en-US" dirty="0" err="1"/>
              <a:t>devine</a:t>
            </a:r>
            <a:r>
              <a:rPr lang="en-US" dirty="0"/>
              <a:t> </a:t>
            </a:r>
            <a:r>
              <a:rPr lang="en-US" dirty="0" err="1"/>
              <a:t>predictibilă</a:t>
            </a:r>
            <a:endParaRPr lang="en-US" dirty="0"/>
          </a:p>
        </p:txBody>
      </p:sp>
      <p:pic>
        <p:nvPicPr>
          <p:cNvPr id="12" name="Picture 12" descr="Diagram&#10;&#10;Description automatically generated">
            <a:extLst>
              <a:ext uri="{FF2B5EF4-FFF2-40B4-BE49-F238E27FC236}">
                <a16:creationId xmlns:a16="http://schemas.microsoft.com/office/drawing/2014/main" id="{A8F99211-FC91-BB42-0E0B-4A59D4903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675" y="3358348"/>
            <a:ext cx="5686425" cy="27797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25A3F8-6070-2542-0776-2C2986937DA4}"/>
              </a:ext>
            </a:extLst>
          </p:cNvPr>
          <p:cNvSpPr txBox="1"/>
          <p:nvPr/>
        </p:nvSpPr>
        <p:spPr>
          <a:xfrm>
            <a:off x="2686050" y="36195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Traiectoria</a:t>
            </a:r>
            <a:r>
              <a:rPr lang="en-US" dirty="0"/>
              <a:t> </a:t>
            </a:r>
            <a:r>
              <a:rPr lang="en-US" dirty="0" err="1"/>
              <a:t>incidentă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27EA4D-C0C9-BDEE-058F-5D0830CD3A37}"/>
              </a:ext>
            </a:extLst>
          </p:cNvPr>
          <p:cNvSpPr txBox="1"/>
          <p:nvPr/>
        </p:nvSpPr>
        <p:spPr>
          <a:xfrm>
            <a:off x="5724525" y="36195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Traiectoria</a:t>
            </a:r>
            <a:r>
              <a:rPr lang="en-US" dirty="0"/>
              <a:t> </a:t>
            </a:r>
            <a:r>
              <a:rPr lang="en-US" dirty="0" err="1"/>
              <a:t>reflectată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F0CD339F-1087-E1DE-9986-046931B61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4591050"/>
            <a:ext cx="285750" cy="304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52DE6F-B4E0-0254-5C5F-0E1197D39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774" y="4791074"/>
            <a:ext cx="28575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62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6CDCE-3435-D9EA-EDAB-695404965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978" y="529842"/>
            <a:ext cx="8911687" cy="78559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Sistemul stocastic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23AB92-EB26-1E14-C30D-C72A824C3BC4}"/>
              </a:ext>
            </a:extLst>
          </p:cNvPr>
          <p:cNvSpPr txBox="1"/>
          <p:nvPr/>
        </p:nvSpPr>
        <p:spPr>
          <a:xfrm>
            <a:off x="742950" y="1400175"/>
            <a:ext cx="535305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Presupuneri</a:t>
            </a:r>
            <a:r>
              <a:rPr lang="en-US" dirty="0"/>
              <a:t>:</a:t>
            </a:r>
          </a:p>
          <a:p>
            <a:pPr marL="285750" indent="-285750">
              <a:buFont typeface="Wingdings"/>
              <a:buChar char="§"/>
            </a:pPr>
            <a:r>
              <a:rPr lang="en-US" dirty="0"/>
              <a:t>La </a:t>
            </a:r>
            <a:r>
              <a:rPr lang="en-US" dirty="0" err="1"/>
              <a:t>fiecare</a:t>
            </a:r>
            <a:r>
              <a:rPr lang="en-US" dirty="0"/>
              <a:t> </a:t>
            </a:r>
            <a:r>
              <a:rPr lang="en-US" dirty="0" err="1"/>
              <a:t>ciocnire</a:t>
            </a:r>
            <a:r>
              <a:rPr lang="en-US" dirty="0"/>
              <a:t>, </a:t>
            </a:r>
            <a:r>
              <a:rPr lang="en-US" dirty="0" err="1"/>
              <a:t>unghiul</a:t>
            </a:r>
            <a:r>
              <a:rPr lang="en-US" dirty="0"/>
              <a:t> de </a:t>
            </a:r>
            <a:r>
              <a:rPr lang="en-US" dirty="0" err="1"/>
              <a:t>reflexie</a:t>
            </a:r>
            <a:r>
              <a:rPr lang="en-US" dirty="0"/>
              <a:t> </a:t>
            </a:r>
            <a:r>
              <a:rPr lang="en-US" dirty="0" err="1"/>
              <a:t>primește</a:t>
            </a:r>
            <a:r>
              <a:rPr lang="en-US" dirty="0"/>
              <a:t> o </a:t>
            </a:r>
            <a:r>
              <a:rPr lang="en-US" dirty="0" err="1"/>
              <a:t>deviație</a:t>
            </a:r>
            <a:r>
              <a:rPr lang="en-US" dirty="0"/>
              <a:t> (</a:t>
            </a:r>
            <a:r>
              <a:rPr lang="en-US" dirty="0" err="1"/>
              <a:t>aleasă</a:t>
            </a:r>
            <a:r>
              <a:rPr lang="en-US" dirty="0"/>
              <a:t> </a:t>
            </a:r>
            <a:r>
              <a:rPr lang="en-US" dirty="0" err="1"/>
              <a:t>printr</a:t>
            </a:r>
            <a:r>
              <a:rPr lang="en-US" dirty="0"/>
              <a:t>-un </a:t>
            </a:r>
            <a:r>
              <a:rPr lang="en-US" dirty="0" err="1"/>
              <a:t>algoritm</a:t>
            </a:r>
            <a:r>
              <a:rPr lang="en-US" dirty="0"/>
              <a:t> care se </a:t>
            </a:r>
            <a:r>
              <a:rPr lang="en-US" dirty="0" err="1"/>
              <a:t>folosește</a:t>
            </a:r>
            <a:r>
              <a:rPr lang="en-US" dirty="0"/>
              <a:t> de </a:t>
            </a:r>
            <a:r>
              <a:rPr lang="en-US" dirty="0" err="1"/>
              <a:t>distribuția</a:t>
            </a:r>
            <a:r>
              <a:rPr lang="en-US" dirty="0"/>
              <a:t> </a:t>
            </a:r>
            <a:r>
              <a:rPr lang="en-US" dirty="0" err="1"/>
              <a:t>Gaussiană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2D7E33-DCD7-DFBA-A151-FEF6DBEB960C}"/>
              </a:ext>
            </a:extLst>
          </p:cNvPr>
          <p:cNvSpPr txBox="1"/>
          <p:nvPr/>
        </p:nvSpPr>
        <p:spPr>
          <a:xfrm>
            <a:off x="6762750" y="1400175"/>
            <a:ext cx="52578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Efecte</a:t>
            </a:r>
            <a:r>
              <a:rPr lang="en-US" dirty="0"/>
              <a:t>:</a:t>
            </a:r>
          </a:p>
          <a:p>
            <a:pPr marL="285750" indent="-285750">
              <a:buFont typeface="Wingdings"/>
              <a:buChar char="§"/>
            </a:pPr>
            <a:r>
              <a:rPr lang="en-US" dirty="0" err="1"/>
              <a:t>Există</a:t>
            </a:r>
            <a:r>
              <a:rPr lang="en-US" dirty="0"/>
              <a:t> </a:t>
            </a:r>
            <a:r>
              <a:rPr lang="en-US" dirty="0" err="1"/>
              <a:t>perturbații</a:t>
            </a:r>
            <a:r>
              <a:rPr lang="en-US" dirty="0"/>
              <a:t> </a:t>
            </a:r>
            <a:r>
              <a:rPr lang="en-US" dirty="0" err="1"/>
              <a:t>asupra</a:t>
            </a:r>
            <a:r>
              <a:rPr lang="en-US" dirty="0"/>
              <a:t> </a:t>
            </a:r>
            <a:r>
              <a:rPr lang="en-US" dirty="0" err="1"/>
              <a:t>traiectoriei</a:t>
            </a:r>
            <a:endParaRPr lang="en-US"/>
          </a:p>
          <a:p>
            <a:pPr marL="285750" indent="-285750">
              <a:buFont typeface="Wingdings"/>
              <a:buChar char="§"/>
            </a:pPr>
            <a:r>
              <a:rPr lang="en-US" dirty="0" err="1"/>
              <a:t>Traiectoria</a:t>
            </a:r>
            <a:r>
              <a:rPr lang="en-US" dirty="0"/>
              <a:t> </a:t>
            </a:r>
            <a:r>
              <a:rPr lang="en-US" dirty="0" err="1"/>
              <a:t>devine</a:t>
            </a:r>
            <a:r>
              <a:rPr lang="en-US" dirty="0"/>
              <a:t> </a:t>
            </a:r>
            <a:r>
              <a:rPr lang="en-US" dirty="0" err="1"/>
              <a:t>impredictibilă</a:t>
            </a: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790457F3-C4F3-6397-6EE8-1F4EF137C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0" y="3357679"/>
            <a:ext cx="5257800" cy="2800118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BB116A3-5258-B302-4FCF-9C265015F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900000">
            <a:off x="9704334" y="4924477"/>
            <a:ext cx="266700" cy="295275"/>
          </a:xfrm>
          <a:prstGeom prst="rect">
            <a:avLst/>
          </a:prstGeom>
        </p:spPr>
      </p:pic>
      <p:pic>
        <p:nvPicPr>
          <p:cNvPr id="11" name="Picture 15">
            <a:extLst>
              <a:ext uri="{FF2B5EF4-FFF2-40B4-BE49-F238E27FC236}">
                <a16:creationId xmlns:a16="http://schemas.microsoft.com/office/drawing/2014/main" id="{31540D76-B71C-F7EA-E374-3D026A1AE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800" y="4829175"/>
            <a:ext cx="285750" cy="304800"/>
          </a:xfrm>
          <a:prstGeom prst="rect">
            <a:avLst/>
          </a:prstGeom>
        </p:spPr>
      </p:pic>
      <p:pic>
        <p:nvPicPr>
          <p:cNvPr id="20" name="Picture 15">
            <a:extLst>
              <a:ext uri="{FF2B5EF4-FFF2-40B4-BE49-F238E27FC236}">
                <a16:creationId xmlns:a16="http://schemas.microsoft.com/office/drawing/2014/main" id="{F8449B35-E4B3-448C-7394-D2F69B685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4772025"/>
            <a:ext cx="285750" cy="304800"/>
          </a:xfrm>
          <a:prstGeom prst="rect">
            <a:avLst/>
          </a:prstGeom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BE65861-0FF2-CC05-5881-79A86A440FD7}"/>
              </a:ext>
            </a:extLst>
          </p:cNvPr>
          <p:cNvSpPr/>
          <p:nvPr/>
        </p:nvSpPr>
        <p:spPr>
          <a:xfrm>
            <a:off x="9299447" y="4848225"/>
            <a:ext cx="133350" cy="15240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513E12-E086-8446-1ECE-10D9C9DA9A55}"/>
              </a:ext>
            </a:extLst>
          </p:cNvPr>
          <p:cNvSpPr txBox="1"/>
          <p:nvPr/>
        </p:nvSpPr>
        <p:spPr>
          <a:xfrm>
            <a:off x="9096375" y="4743450"/>
            <a:ext cx="1047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+</a:t>
            </a:r>
          </a:p>
        </p:txBody>
      </p:sp>
      <p:pic>
        <p:nvPicPr>
          <p:cNvPr id="24" name="Picture 15">
            <a:extLst>
              <a:ext uri="{FF2B5EF4-FFF2-40B4-BE49-F238E27FC236}">
                <a16:creationId xmlns:a16="http://schemas.microsoft.com/office/drawing/2014/main" id="{5589F0B0-F503-B184-52BC-BC9D18F7D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1419" y="4742716"/>
            <a:ext cx="285750" cy="304800"/>
          </a:xfrm>
          <a:prstGeom prst="rect">
            <a:avLst/>
          </a:prstGeom>
        </p:spPr>
      </p:pic>
      <p:pic>
        <p:nvPicPr>
          <p:cNvPr id="25" name="Picture 25" descr="Chart, line chart&#10;&#10;Description automatically generated">
            <a:extLst>
              <a:ext uri="{FF2B5EF4-FFF2-40B4-BE49-F238E27FC236}">
                <a16:creationId xmlns:a16="http://schemas.microsoft.com/office/drawing/2014/main" id="{7BC342B1-E059-DD23-A13C-1268FD72C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" y="3352949"/>
            <a:ext cx="4248150" cy="3152476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487F678-30C7-4351-7952-DD6DCE64B79D}"/>
              </a:ext>
            </a:extLst>
          </p:cNvPr>
          <p:cNvCxnSpPr/>
          <p:nvPr/>
        </p:nvCxnSpPr>
        <p:spPr>
          <a:xfrm flipV="1">
            <a:off x="847725" y="6096000"/>
            <a:ext cx="41052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E30672C-FB1F-A614-94A4-4BC655FEE696}"/>
              </a:ext>
            </a:extLst>
          </p:cNvPr>
          <p:cNvCxnSpPr/>
          <p:nvPr/>
        </p:nvCxnSpPr>
        <p:spPr>
          <a:xfrm flipV="1">
            <a:off x="2600325" y="3505200"/>
            <a:ext cx="28575" cy="2590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E7B42F1-DE8A-CE49-8A05-1417C6350989}"/>
              </a:ext>
            </a:extLst>
          </p:cNvPr>
          <p:cNvSpPr/>
          <p:nvPr/>
        </p:nvSpPr>
        <p:spPr>
          <a:xfrm>
            <a:off x="4180370" y="6225686"/>
            <a:ext cx="133350" cy="15240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15">
            <a:extLst>
              <a:ext uri="{FF2B5EF4-FFF2-40B4-BE49-F238E27FC236}">
                <a16:creationId xmlns:a16="http://schemas.microsoft.com/office/drawing/2014/main" id="{0406CB33-C7E0-76B8-B09A-B42D82426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034" y="6149485"/>
            <a:ext cx="285750" cy="304800"/>
          </a:xfrm>
          <a:prstGeom prst="rect">
            <a:avLst/>
          </a:prstGeom>
        </p:spPr>
      </p:pic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4F740D45-F4DB-2BBE-462E-D3367040510F}"/>
              </a:ext>
            </a:extLst>
          </p:cNvPr>
          <p:cNvSpPr/>
          <p:nvPr/>
        </p:nvSpPr>
        <p:spPr>
          <a:xfrm>
            <a:off x="3652831" y="4584455"/>
            <a:ext cx="133350" cy="15240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15">
            <a:extLst>
              <a:ext uri="{FF2B5EF4-FFF2-40B4-BE49-F238E27FC236}">
                <a16:creationId xmlns:a16="http://schemas.microsoft.com/office/drawing/2014/main" id="{AE1C79FB-E62C-BE4F-98DA-845966512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5495" y="4508254"/>
            <a:ext cx="285750" cy="3048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C6DA697-0B23-C1D4-EE2B-DCB88829E512}"/>
              </a:ext>
            </a:extLst>
          </p:cNvPr>
          <p:cNvSpPr txBox="1"/>
          <p:nvPr/>
        </p:nvSpPr>
        <p:spPr>
          <a:xfrm>
            <a:off x="3328621" y="4481390"/>
            <a:ext cx="6525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p(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1FD4EB-7134-8EEB-9162-29802C1FCF6F}"/>
              </a:ext>
            </a:extLst>
          </p:cNvPr>
          <p:cNvSpPr txBox="1"/>
          <p:nvPr/>
        </p:nvSpPr>
        <p:spPr>
          <a:xfrm>
            <a:off x="3842727" y="4477727"/>
            <a:ext cx="2715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7119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6CDCE-3435-D9EA-EDAB-695404965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978" y="529842"/>
            <a:ext cx="8911687" cy="78559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Simularea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E68001-55A2-96CC-4C0A-5F4C4F3EEC41}"/>
              </a:ext>
            </a:extLst>
          </p:cNvPr>
          <p:cNvSpPr txBox="1"/>
          <p:nvPr/>
        </p:nvSpPr>
        <p:spPr>
          <a:xfrm>
            <a:off x="787400" y="1471247"/>
            <a:ext cx="456027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en-US" dirty="0" err="1"/>
              <a:t>Simularea</a:t>
            </a:r>
            <a:r>
              <a:rPr lang="en-US" dirty="0"/>
              <a:t> </a:t>
            </a:r>
            <a:r>
              <a:rPr lang="en-US" dirty="0" err="1"/>
              <a:t>începe</a:t>
            </a:r>
            <a:r>
              <a:rPr lang="en-US" dirty="0"/>
              <a:t> </a:t>
            </a:r>
            <a:r>
              <a:rPr lang="en-US" dirty="0" err="1"/>
              <a:t>când</a:t>
            </a:r>
            <a:r>
              <a:rPr lang="en-US" dirty="0"/>
              <a:t> </a:t>
            </a:r>
            <a:r>
              <a:rPr lang="en-US" dirty="0" err="1"/>
              <a:t>utilizatorul</a:t>
            </a:r>
            <a:r>
              <a:rPr lang="en-US" dirty="0"/>
              <a:t> </a:t>
            </a:r>
            <a:r>
              <a:rPr lang="en-US" dirty="0" err="1"/>
              <a:t>alege</a:t>
            </a:r>
            <a:r>
              <a:rPr lang="en-US" dirty="0"/>
              <a:t> </a:t>
            </a:r>
            <a:r>
              <a:rPr lang="en-US" dirty="0" err="1"/>
              <a:t>unghiul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define</a:t>
            </a:r>
            <a:r>
              <a:rPr lang="ro-RO" dirty="0">
                <a:ea typeface="+mn-lt"/>
                <a:cs typeface="+mn-lt"/>
              </a:rPr>
              <a:t>ș</a:t>
            </a:r>
            <a:r>
              <a:rPr lang="en-US" dirty="0" err="1"/>
              <a:t>te</a:t>
            </a:r>
            <a:r>
              <a:rPr lang="en-US" dirty="0"/>
              <a:t> </a:t>
            </a:r>
            <a:r>
              <a:rPr lang="en-US" dirty="0" err="1"/>
              <a:t>traiectoria</a:t>
            </a:r>
            <a:r>
              <a:rPr lang="en-US" dirty="0"/>
              <a:t> </a:t>
            </a:r>
            <a:r>
              <a:rPr lang="en-US" dirty="0" err="1"/>
              <a:t>inițială</a:t>
            </a:r>
            <a:endParaRPr lang="en-US"/>
          </a:p>
          <a:p>
            <a:pPr marL="285750" indent="-285750">
              <a:buFont typeface="Wingdings"/>
              <a:buChar char="§"/>
            </a:pPr>
            <a:r>
              <a:rPr lang="en-US" dirty="0" err="1"/>
              <a:t>Fiecare</a:t>
            </a:r>
            <a:r>
              <a:rPr lang="en-US" dirty="0"/>
              <a:t> </a:t>
            </a:r>
            <a:r>
              <a:rPr lang="en-US" dirty="0" err="1"/>
              <a:t>margine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împărțită</a:t>
            </a:r>
            <a:r>
              <a:rPr lang="en-US" dirty="0"/>
              <a:t> 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multe</a:t>
            </a:r>
            <a:r>
              <a:rPr lang="en-US" dirty="0"/>
              <a:t> zone </a:t>
            </a:r>
            <a:r>
              <a:rPr lang="ro-RO" dirty="0">
                <a:ea typeface="+mn-lt"/>
                <a:cs typeface="+mn-lt"/>
              </a:rPr>
              <a:t>ș</a:t>
            </a:r>
            <a:r>
              <a:rPr lang="en-US" dirty="0" err="1"/>
              <a:t>i</a:t>
            </a:r>
            <a:r>
              <a:rPr lang="en-US" dirty="0"/>
              <a:t> se </a:t>
            </a:r>
            <a:r>
              <a:rPr lang="en-US" dirty="0" err="1"/>
              <a:t>înregistrează</a:t>
            </a:r>
            <a:r>
              <a:rPr lang="en-US" dirty="0"/>
              <a:t> de </a:t>
            </a:r>
            <a:r>
              <a:rPr lang="en-US" dirty="0" err="1"/>
              <a:t>câte</a:t>
            </a:r>
            <a:r>
              <a:rPr lang="en-US" dirty="0"/>
              <a:t> </a:t>
            </a:r>
            <a:r>
              <a:rPr lang="en-US" dirty="0" err="1"/>
              <a:t>ori</a:t>
            </a:r>
            <a:r>
              <a:rPr lang="en-US" dirty="0"/>
              <a:t> </a:t>
            </a:r>
            <a:r>
              <a:rPr lang="en-US" dirty="0" err="1"/>
              <a:t>bila</a:t>
            </a:r>
            <a:r>
              <a:rPr lang="en-US" dirty="0"/>
              <a:t> a </a:t>
            </a:r>
            <a:r>
              <a:rPr lang="en-US" dirty="0" err="1"/>
              <a:t>lovit</a:t>
            </a:r>
            <a:r>
              <a:rPr lang="en-US" dirty="0"/>
              <a:t> </a:t>
            </a:r>
            <a:r>
              <a:rPr lang="en-US" dirty="0" err="1"/>
              <a:t>fiecare</a:t>
            </a:r>
            <a:r>
              <a:rPr lang="en-US" dirty="0"/>
              <a:t> </a:t>
            </a:r>
            <a:r>
              <a:rPr lang="en-US" dirty="0" err="1"/>
              <a:t>zonă</a:t>
            </a:r>
            <a:r>
              <a:rPr lang="en-US" dirty="0"/>
              <a:t>.</a:t>
            </a:r>
          </a:p>
        </p:txBody>
      </p:sp>
      <p:pic>
        <p:nvPicPr>
          <p:cNvPr id="6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AE3C1DF2-6933-871B-4E82-825DC9B538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60" t="13410" r="34984" b="39847"/>
          <a:stretch/>
        </p:blipFill>
        <p:spPr>
          <a:xfrm>
            <a:off x="6831107" y="1312770"/>
            <a:ext cx="4380250" cy="418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97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414F47F-D8C7-A561-3E3C-6E0565E608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49979" y="286253"/>
                <a:ext cx="8911687" cy="128089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ro-RO" dirty="0">
                    <a:solidFill>
                      <a:schemeClr val="tx1"/>
                    </a:solidFill>
                  </a:rPr>
                  <a:t>Simulări</a:t>
                </a:r>
                <a:br>
                  <a:rPr lang="ro-RO" dirty="0">
                    <a:solidFill>
                      <a:schemeClr val="tx1"/>
                    </a:solidFill>
                  </a:rPr>
                </a:br>
                <a:r>
                  <a:rPr lang="ro-RO" dirty="0">
                    <a:solidFill>
                      <a:schemeClr val="tx1"/>
                    </a:solidFill>
                  </a:rPr>
                  <a:t>Unghi inițial: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o-RO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20</m:t>
                        </m:r>
                      </m:e>
                      <m:sup>
                        <m:r>
                          <a:rPr lang="ro-R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414F47F-D8C7-A561-3E3C-6E0565E608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49979" y="286253"/>
                <a:ext cx="8911687" cy="1280890"/>
              </a:xfrm>
              <a:blipFill>
                <a:blip r:embed="rId2"/>
                <a:stretch>
                  <a:fillRect t="-7619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C2B8F1F-5AFD-897E-410F-CB7E83AB505A}"/>
              </a:ext>
            </a:extLst>
          </p:cNvPr>
          <p:cNvSpPr txBox="1"/>
          <p:nvPr/>
        </p:nvSpPr>
        <p:spPr>
          <a:xfrm>
            <a:off x="1986780" y="6098411"/>
            <a:ext cx="2375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/>
              <a:t>Fără deviație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20814B-B518-3DD4-144F-40715348D797}"/>
              </a:ext>
            </a:extLst>
          </p:cNvPr>
          <p:cNvSpPr txBox="1"/>
          <p:nvPr/>
        </p:nvSpPr>
        <p:spPr>
          <a:xfrm>
            <a:off x="7993613" y="6215642"/>
            <a:ext cx="1696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/>
              <a:t>Cu deviație</a:t>
            </a:r>
          </a:p>
        </p:txBody>
      </p:sp>
      <p:pic>
        <p:nvPicPr>
          <p:cNvPr id="8" name="Picture 8" descr="Chart&#10;&#10;Description automatically generated">
            <a:extLst>
              <a:ext uri="{FF2B5EF4-FFF2-40B4-BE49-F238E27FC236}">
                <a16:creationId xmlns:a16="http://schemas.microsoft.com/office/drawing/2014/main" id="{68A0E8C7-5EF8-50CF-B23E-C0DF7F5235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46" t="28662" r="33096" b="27389"/>
          <a:stretch/>
        </p:blipFill>
        <p:spPr>
          <a:xfrm>
            <a:off x="7616092" y="1465629"/>
            <a:ext cx="2344076" cy="2084926"/>
          </a:xfrm>
          <a:prstGeom prst="rect">
            <a:avLst/>
          </a:prstGeom>
        </p:spPr>
      </p:pic>
      <p:pic>
        <p:nvPicPr>
          <p:cNvPr id="9" name="Picture 9" descr="Chart&#10;&#10;Description automatically generated">
            <a:extLst>
              <a:ext uri="{FF2B5EF4-FFF2-40B4-BE49-F238E27FC236}">
                <a16:creationId xmlns:a16="http://schemas.microsoft.com/office/drawing/2014/main" id="{A7661D20-73F2-5C80-36ED-365B52FA04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569" t="13376" r="36655" b="40938"/>
          <a:stretch/>
        </p:blipFill>
        <p:spPr>
          <a:xfrm>
            <a:off x="7743092" y="3800475"/>
            <a:ext cx="2080404" cy="2365733"/>
          </a:xfrm>
          <a:prstGeom prst="rect">
            <a:avLst/>
          </a:prstGeom>
        </p:spPr>
      </p:pic>
      <p:pic>
        <p:nvPicPr>
          <p:cNvPr id="10" name="Picture 10" descr="Chart&#10;&#10;Description automatically generated">
            <a:extLst>
              <a:ext uri="{FF2B5EF4-FFF2-40B4-BE49-F238E27FC236}">
                <a16:creationId xmlns:a16="http://schemas.microsoft.com/office/drawing/2014/main" id="{B6B06B18-AA80-819F-390A-8E13B82906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569" t="14650" r="34519" b="41691"/>
          <a:stretch/>
        </p:blipFill>
        <p:spPr>
          <a:xfrm>
            <a:off x="1637323" y="1563321"/>
            <a:ext cx="2011980" cy="1982768"/>
          </a:xfrm>
          <a:prstGeom prst="rect">
            <a:avLst/>
          </a:prstGeom>
        </p:spPr>
      </p:pic>
      <p:pic>
        <p:nvPicPr>
          <p:cNvPr id="11" name="Picture 11" descr="Chart&#10;&#10;Description automatically generated">
            <a:extLst>
              <a:ext uri="{FF2B5EF4-FFF2-40B4-BE49-F238E27FC236}">
                <a16:creationId xmlns:a16="http://schemas.microsoft.com/office/drawing/2014/main" id="{7D5A731E-17E4-8D6F-34EF-E185E60024B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569" t="17718" r="34519" b="41691"/>
          <a:stretch/>
        </p:blipFill>
        <p:spPr>
          <a:xfrm>
            <a:off x="1637323" y="3867083"/>
            <a:ext cx="2011980" cy="186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3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250</TotalTime>
  <Words>161</Words>
  <Application>Microsoft Office PowerPoint</Application>
  <PresentationFormat>Widescreen</PresentationFormat>
  <Paragraphs>30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Wisp</vt:lpstr>
      <vt:lpstr>Analiza unui proces haotic</vt:lpstr>
      <vt:lpstr>Sisteme deterministe</vt:lpstr>
      <vt:lpstr>Sisteme stocastice</vt:lpstr>
      <vt:lpstr>Sisteme haotice</vt:lpstr>
      <vt:lpstr>Definirea problemei</vt:lpstr>
      <vt:lpstr>Sistemul haotic</vt:lpstr>
      <vt:lpstr>Sistemul stocastic</vt:lpstr>
      <vt:lpstr>Simularea</vt:lpstr>
      <vt:lpstr>Simulări Unghi inițial: 20^o</vt:lpstr>
      <vt:lpstr>Simulări Unghi inițial: 70^o</vt:lpstr>
      <vt:lpstr>PowerPoint Presentation</vt:lpstr>
      <vt:lpstr>Simulări Unghi inițial: 130^o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Analiza unui </dc:title>
  <dc:creator>Ada Comsa</dc:creator>
  <cp:lastModifiedBy>Ada Comsa</cp:lastModifiedBy>
  <cp:revision>484</cp:revision>
  <dcterms:created xsi:type="dcterms:W3CDTF">2022-05-20T14:18:42Z</dcterms:created>
  <dcterms:modified xsi:type="dcterms:W3CDTF">2022-11-24T10:28:27Z</dcterms:modified>
</cp:coreProperties>
</file>